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29"/>
  </p:notesMasterIdLst>
  <p:sldIdLst>
    <p:sldId id="256" r:id="rId3"/>
    <p:sldId id="635" r:id="rId4"/>
    <p:sldId id="642" r:id="rId5"/>
    <p:sldId id="641" r:id="rId6"/>
    <p:sldId id="640" r:id="rId7"/>
    <p:sldId id="639" r:id="rId8"/>
    <p:sldId id="624" r:id="rId9"/>
    <p:sldId id="625" r:id="rId10"/>
    <p:sldId id="626" r:id="rId11"/>
    <p:sldId id="627" r:id="rId12"/>
    <p:sldId id="631" r:id="rId13"/>
    <p:sldId id="633" r:id="rId14"/>
    <p:sldId id="634" r:id="rId15"/>
    <p:sldId id="637" r:id="rId16"/>
    <p:sldId id="638" r:id="rId17"/>
    <p:sldId id="643" r:id="rId18"/>
    <p:sldId id="647" r:id="rId19"/>
    <p:sldId id="651" r:id="rId20"/>
    <p:sldId id="644" r:id="rId21"/>
    <p:sldId id="645" r:id="rId22"/>
    <p:sldId id="646" r:id="rId23"/>
    <p:sldId id="650" r:id="rId24"/>
    <p:sldId id="648" r:id="rId25"/>
    <p:sldId id="649" r:id="rId26"/>
    <p:sldId id="636" r:id="rId27"/>
    <p:sldId id="6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852FAC-2E75-7541-B280-35C4D3F3921F}" v="3" dt="2021-05-28T01:36:04.796"/>
    <p1510:client id="{A21F05A6-2F0E-4616-8E45-CA6FB49E1B21}" v="1450" dt="2021-06-07T23:35:23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92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240" y="3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ull" userId="9b8c87c2abe5887b" providerId="Windows Live" clId="Web-{A21F05A6-2F0E-4616-8E45-CA6FB49E1B21}"/>
    <pc:docChg chg="addSld modSld sldOrd addMainMaster modMainMaster">
      <pc:chgData name="Robert Hull" userId="9b8c87c2abe5887b" providerId="Windows Live" clId="Web-{A21F05A6-2F0E-4616-8E45-CA6FB49E1B21}" dt="2021-06-07T23:35:23.300" v="726" actId="20577"/>
      <pc:docMkLst>
        <pc:docMk/>
      </pc:docMkLst>
      <pc:sldChg chg="modSp">
        <pc:chgData name="Robert Hull" userId="9b8c87c2abe5887b" providerId="Windows Live" clId="Web-{A21F05A6-2F0E-4616-8E45-CA6FB49E1B21}" dt="2021-06-07T23:06:57.767" v="3" actId="20577"/>
        <pc:sldMkLst>
          <pc:docMk/>
          <pc:sldMk cId="3563020251" sldId="256"/>
        </pc:sldMkLst>
        <pc:spChg chg="mod">
          <ac:chgData name="Robert Hull" userId="9b8c87c2abe5887b" providerId="Windows Live" clId="Web-{A21F05A6-2F0E-4616-8E45-CA6FB49E1B21}" dt="2021-06-07T23:06:57.767" v="3" actId="20577"/>
          <ac:spMkLst>
            <pc:docMk/>
            <pc:sldMk cId="3563020251" sldId="256"/>
            <ac:spMk id="2" creationId="{932858AE-5980-B04B-B288-15D9FDA9BE8B}"/>
          </ac:spMkLst>
        </pc:spChg>
      </pc:sldChg>
      <pc:sldChg chg="modSp">
        <pc:chgData name="Robert Hull" userId="9b8c87c2abe5887b" providerId="Windows Live" clId="Web-{A21F05A6-2F0E-4616-8E45-CA6FB49E1B21}" dt="2021-06-07T23:35:23.300" v="726" actId="20577"/>
        <pc:sldMkLst>
          <pc:docMk/>
          <pc:sldMk cId="3330573839" sldId="618"/>
        </pc:sldMkLst>
        <pc:spChg chg="mod">
          <ac:chgData name="Robert Hull" userId="9b8c87c2abe5887b" providerId="Windows Live" clId="Web-{A21F05A6-2F0E-4616-8E45-CA6FB49E1B21}" dt="2021-06-07T23:08:29.632" v="46" actId="20577"/>
          <ac:spMkLst>
            <pc:docMk/>
            <pc:sldMk cId="3330573839" sldId="618"/>
            <ac:spMk id="2" creationId="{2F9F1CED-01F2-A449-BA9A-C345CD3628D7}"/>
          </ac:spMkLst>
        </pc:spChg>
        <pc:spChg chg="mod">
          <ac:chgData name="Robert Hull" userId="9b8c87c2abe5887b" providerId="Windows Live" clId="Web-{A21F05A6-2F0E-4616-8E45-CA6FB49E1B21}" dt="2021-06-07T23:35:23.300" v="726" actId="20577"/>
          <ac:spMkLst>
            <pc:docMk/>
            <pc:sldMk cId="3330573839" sldId="618"/>
            <ac:spMk id="3" creationId="{BBBB5F4B-4B60-1946-A0AA-E853B4C0A39B}"/>
          </ac:spMkLst>
        </pc:spChg>
      </pc:sldChg>
      <pc:sldChg chg="modSp new">
        <pc:chgData name="Robert Hull" userId="9b8c87c2abe5887b" providerId="Windows Live" clId="Web-{A21F05A6-2F0E-4616-8E45-CA6FB49E1B21}" dt="2021-06-07T23:08:16.428" v="43" actId="20577"/>
        <pc:sldMkLst>
          <pc:docMk/>
          <pc:sldMk cId="1946040499" sldId="635"/>
        </pc:sldMkLst>
        <pc:spChg chg="mod">
          <ac:chgData name="Robert Hull" userId="9b8c87c2abe5887b" providerId="Windows Live" clId="Web-{A21F05A6-2F0E-4616-8E45-CA6FB49E1B21}" dt="2021-06-07T23:08:16.428" v="43" actId="20577"/>
          <ac:spMkLst>
            <pc:docMk/>
            <pc:sldMk cId="1946040499" sldId="635"/>
            <ac:spMk id="2" creationId="{82DB649E-2739-4B75-90E4-DC7C96BC6048}"/>
          </ac:spMkLst>
        </pc:spChg>
      </pc:sldChg>
      <pc:sldChg chg="modSp new">
        <pc:chgData name="Robert Hull" userId="9b8c87c2abe5887b" providerId="Windows Live" clId="Web-{A21F05A6-2F0E-4616-8E45-CA6FB49E1B21}" dt="2021-06-07T23:08:39.914" v="56" actId="20577"/>
        <pc:sldMkLst>
          <pc:docMk/>
          <pc:sldMk cId="2946598257" sldId="636"/>
        </pc:sldMkLst>
        <pc:spChg chg="mod">
          <ac:chgData name="Robert Hull" userId="9b8c87c2abe5887b" providerId="Windows Live" clId="Web-{A21F05A6-2F0E-4616-8E45-CA6FB49E1B21}" dt="2021-06-07T23:08:39.914" v="56" actId="20577"/>
          <ac:spMkLst>
            <pc:docMk/>
            <pc:sldMk cId="2946598257" sldId="636"/>
            <ac:spMk id="2" creationId="{99B025A7-E30C-4846-89BD-4048B7EDF34E}"/>
          </ac:spMkLst>
        </pc:spChg>
      </pc:sldChg>
      <pc:sldChg chg="modSp new">
        <pc:chgData name="Robert Hull" userId="9b8c87c2abe5887b" providerId="Windows Live" clId="Web-{A21F05A6-2F0E-4616-8E45-CA6FB49E1B21}" dt="2021-06-07T23:09:58.372" v="76" actId="20577"/>
        <pc:sldMkLst>
          <pc:docMk/>
          <pc:sldMk cId="2581895121" sldId="637"/>
        </pc:sldMkLst>
        <pc:spChg chg="mod">
          <ac:chgData name="Robert Hull" userId="9b8c87c2abe5887b" providerId="Windows Live" clId="Web-{A21F05A6-2F0E-4616-8E45-CA6FB49E1B21}" dt="2021-06-07T23:09:58.372" v="76" actId="20577"/>
          <ac:spMkLst>
            <pc:docMk/>
            <pc:sldMk cId="2581895121" sldId="637"/>
            <ac:spMk id="2" creationId="{854177D7-3B23-4918-8657-8ED5392B5F43}"/>
          </ac:spMkLst>
        </pc:spChg>
      </pc:sldChg>
      <pc:sldChg chg="new">
        <pc:chgData name="Robert Hull" userId="9b8c87c2abe5887b" providerId="Windows Live" clId="Web-{A21F05A6-2F0E-4616-8E45-CA6FB49E1B21}" dt="2021-06-07T23:10:03.920" v="77"/>
        <pc:sldMkLst>
          <pc:docMk/>
          <pc:sldMk cId="3431076743" sldId="638"/>
        </pc:sldMkLst>
      </pc:sldChg>
      <pc:sldChg chg="add">
        <pc:chgData name="Robert Hull" userId="9b8c87c2abe5887b" providerId="Windows Live" clId="Web-{A21F05A6-2F0E-4616-8E45-CA6FB49E1B21}" dt="2021-06-07T23:10:58.767" v="78"/>
        <pc:sldMkLst>
          <pc:docMk/>
          <pc:sldMk cId="1633215356" sldId="639"/>
        </pc:sldMkLst>
      </pc:sldChg>
      <pc:sldChg chg="add">
        <pc:chgData name="Robert Hull" userId="9b8c87c2abe5887b" providerId="Windows Live" clId="Web-{A21F05A6-2F0E-4616-8E45-CA6FB49E1B21}" dt="2021-06-07T23:10:58.830" v="79"/>
        <pc:sldMkLst>
          <pc:docMk/>
          <pc:sldMk cId="1662836444" sldId="640"/>
        </pc:sldMkLst>
      </pc:sldChg>
      <pc:sldChg chg="add">
        <pc:chgData name="Robert Hull" userId="9b8c87c2abe5887b" providerId="Windows Live" clId="Web-{A21F05A6-2F0E-4616-8E45-CA6FB49E1B21}" dt="2021-06-07T23:10:58.908" v="80"/>
        <pc:sldMkLst>
          <pc:docMk/>
          <pc:sldMk cId="3166781629" sldId="641"/>
        </pc:sldMkLst>
      </pc:sldChg>
      <pc:sldChg chg="add">
        <pc:chgData name="Robert Hull" userId="9b8c87c2abe5887b" providerId="Windows Live" clId="Web-{A21F05A6-2F0E-4616-8E45-CA6FB49E1B21}" dt="2021-06-07T23:10:58.986" v="81"/>
        <pc:sldMkLst>
          <pc:docMk/>
          <pc:sldMk cId="1765038929" sldId="642"/>
        </pc:sldMkLst>
      </pc:sldChg>
      <pc:sldChg chg="modSp new">
        <pc:chgData name="Robert Hull" userId="9b8c87c2abe5887b" providerId="Windows Live" clId="Web-{A21F05A6-2F0E-4616-8E45-CA6FB49E1B21}" dt="2021-06-07T23:19:51.333" v="221" actId="20577"/>
        <pc:sldMkLst>
          <pc:docMk/>
          <pc:sldMk cId="3675439863" sldId="643"/>
        </pc:sldMkLst>
        <pc:spChg chg="mod">
          <ac:chgData name="Robert Hull" userId="9b8c87c2abe5887b" providerId="Windows Live" clId="Web-{A21F05A6-2F0E-4616-8E45-CA6FB49E1B21}" dt="2021-06-07T23:19:51.333" v="221" actId="20577"/>
          <ac:spMkLst>
            <pc:docMk/>
            <pc:sldMk cId="3675439863" sldId="643"/>
            <ac:spMk id="2" creationId="{4D3C1AA9-EA61-46A6-BECC-D0BB98E0BBBA}"/>
          </ac:spMkLst>
        </pc:spChg>
      </pc:sldChg>
      <pc:sldChg chg="addSp delSp modSp add ord replId">
        <pc:chgData name="Robert Hull" userId="9b8c87c2abe5887b" providerId="Windows Live" clId="Web-{A21F05A6-2F0E-4616-8E45-CA6FB49E1B21}" dt="2021-06-07T23:16:44.336" v="191"/>
        <pc:sldMkLst>
          <pc:docMk/>
          <pc:sldMk cId="1263375210" sldId="644"/>
        </pc:sldMkLst>
        <pc:spChg chg="mod">
          <ac:chgData name="Robert Hull" userId="9b8c87c2abe5887b" providerId="Windows Live" clId="Web-{A21F05A6-2F0E-4616-8E45-CA6FB49E1B21}" dt="2021-06-07T23:13:39.262" v="116" actId="20577"/>
          <ac:spMkLst>
            <pc:docMk/>
            <pc:sldMk cId="1263375210" sldId="644"/>
            <ac:spMk id="2" creationId="{03693FC2-65F1-C744-94E5-6E375AD05994}"/>
          </ac:spMkLst>
        </pc:spChg>
        <pc:inkChg chg="add del">
          <ac:chgData name="Robert Hull" userId="9b8c87c2abe5887b" providerId="Windows Live" clId="Web-{A21F05A6-2F0E-4616-8E45-CA6FB49E1B21}" dt="2021-06-07T23:14:20.671" v="118"/>
          <ac:inkMkLst>
            <pc:docMk/>
            <pc:sldMk cId="1263375210" sldId="644"/>
            <ac:inkMk id="3" creationId="{CA0EF135-00A9-4BDC-93DD-EE2DD0D17CEE}"/>
          </ac:inkMkLst>
        </pc:inkChg>
        <pc:inkChg chg="add mod ord">
          <ac:chgData name="Robert Hull" userId="9b8c87c2abe5887b" providerId="Windows Live" clId="Web-{A21F05A6-2F0E-4616-8E45-CA6FB49E1B21}" dt="2021-06-07T23:15:14.627" v="179" actId="14100"/>
          <ac:inkMkLst>
            <pc:docMk/>
            <pc:sldMk cId="1263375210" sldId="644"/>
            <ac:inkMk id="4" creationId="{F6D62BB3-3E54-401E-BFA8-E1450A23A936}"/>
          </ac:inkMkLst>
        </pc:inkChg>
        <pc:inkChg chg="add ord">
          <ac:chgData name="Robert Hull" userId="9b8c87c2abe5887b" providerId="Windows Live" clId="Web-{A21F05A6-2F0E-4616-8E45-CA6FB49E1B21}" dt="2021-06-07T23:14:48.313" v="175"/>
          <ac:inkMkLst>
            <pc:docMk/>
            <pc:sldMk cId="1263375210" sldId="644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6:02.099" v="185"/>
          <ac:inkMkLst>
            <pc:docMk/>
            <pc:sldMk cId="1263375210" sldId="644"/>
            <ac:inkMk id="6" creationId="{529FF322-DFE3-43AA-8C74-4D3835452D48}"/>
          </ac:inkMkLst>
        </pc:inkChg>
        <pc:inkChg chg="add del">
          <ac:chgData name="Robert Hull" userId="9b8c87c2abe5887b" providerId="Windows Live" clId="Web-{A21F05A6-2F0E-4616-8E45-CA6FB49E1B21}" dt="2021-06-07T23:16:23.929" v="189"/>
          <ac:inkMkLst>
            <pc:docMk/>
            <pc:sldMk cId="1263375210" sldId="644"/>
            <ac:inkMk id="7" creationId="{C0DED657-FB2F-4C56-B26F-835A17E66206}"/>
          </ac:inkMkLst>
        </pc:inkChg>
        <pc:inkChg chg="add del">
          <ac:chgData name="Robert Hull" userId="9b8c87c2abe5887b" providerId="Windows Live" clId="Web-{A21F05A6-2F0E-4616-8E45-CA6FB49E1B21}" dt="2021-06-07T23:16:20.382" v="188"/>
          <ac:inkMkLst>
            <pc:docMk/>
            <pc:sldMk cId="1263375210" sldId="644"/>
            <ac:inkMk id="8" creationId="{1785EE6E-D704-483F-92D2-64E0E0C71D23}"/>
          </ac:inkMkLst>
        </pc:inkChg>
        <pc:inkChg chg="add del">
          <ac:chgData name="Robert Hull" userId="9b8c87c2abe5887b" providerId="Windows Live" clId="Web-{A21F05A6-2F0E-4616-8E45-CA6FB49E1B21}" dt="2021-06-07T23:16:44.336" v="191"/>
          <ac:inkMkLst>
            <pc:docMk/>
            <pc:sldMk cId="1263375210" sldId="644"/>
            <ac:inkMk id="9" creationId="{2382660D-0A2D-4C19-99ED-19738FBC6548}"/>
          </ac:inkMkLst>
        </pc:inkChg>
        <pc:inkChg chg="add del mod">
          <ac:chgData name="Robert Hull" userId="9b8c87c2abe5887b" providerId="Windows Live" clId="Web-{A21F05A6-2F0E-4616-8E45-CA6FB49E1B21}" dt="2021-06-07T23:15:37.441" v="183"/>
          <ac:inkMkLst>
            <pc:docMk/>
            <pc:sldMk cId="1263375210" sldId="644"/>
            <ac:inkMk id="220" creationId="{18523EE7-1366-4BDB-B055-2DCCD48FF356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8:29.078" v="206"/>
        <pc:sldMkLst>
          <pc:docMk/>
          <pc:sldMk cId="1840381147" sldId="645"/>
        </pc:sldMkLst>
        <pc:inkChg chg="add del">
          <ac:chgData name="Robert Hull" userId="9b8c87c2abe5887b" providerId="Windows Live" clId="Web-{A21F05A6-2F0E-4616-8E45-CA6FB49E1B21}" dt="2021-06-07T23:17:22.808" v="200"/>
          <ac:inkMkLst>
            <pc:docMk/>
            <pc:sldMk cId="1840381147" sldId="645"/>
            <ac:inkMk id="3" creationId="{13864070-DE50-4580-8939-EF67D3C7A7D3}"/>
          </ac:inkMkLst>
        </pc:inkChg>
        <pc:inkChg chg="del">
          <ac:chgData name="Robert Hull" userId="9b8c87c2abe5887b" providerId="Windows Live" clId="Web-{A21F05A6-2F0E-4616-8E45-CA6FB49E1B21}" dt="2021-06-07T23:17:19.495" v="197"/>
          <ac:inkMkLst>
            <pc:docMk/>
            <pc:sldMk cId="1840381147" sldId="645"/>
            <ac:inkMk id="4" creationId="{F6D62BB3-3E54-401E-BFA8-E1450A23A936}"/>
          </ac:inkMkLst>
        </pc:inkChg>
        <pc:inkChg chg="del">
          <ac:chgData name="Robert Hull" userId="9b8c87c2abe5887b" providerId="Windows Live" clId="Web-{A21F05A6-2F0E-4616-8E45-CA6FB49E1B21}" dt="2021-06-07T23:17:21.464" v="199"/>
          <ac:inkMkLst>
            <pc:docMk/>
            <pc:sldMk cId="1840381147" sldId="645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7:20.261" v="198"/>
          <ac:inkMkLst>
            <pc:docMk/>
            <pc:sldMk cId="1840381147" sldId="645"/>
            <ac:inkMk id="6" creationId="{CB4B8F4A-81DB-4474-94F1-89C77E398564}"/>
          </ac:inkMkLst>
        </pc:inkChg>
        <pc:inkChg chg="add del">
          <ac:chgData name="Robert Hull" userId="9b8c87c2abe5887b" providerId="Windows Live" clId="Web-{A21F05A6-2F0E-4616-8E45-CA6FB49E1B21}" dt="2021-06-07T23:17:03.713" v="196"/>
          <ac:inkMkLst>
            <pc:docMk/>
            <pc:sldMk cId="1840381147" sldId="645"/>
            <ac:inkMk id="7" creationId="{C85E3C07-1489-499B-ADC2-7D23E18CB985}"/>
          </ac:inkMkLst>
        </pc:inkChg>
        <pc:inkChg chg="add ord">
          <ac:chgData name="Robert Hull" userId="9b8c87c2abe5887b" providerId="Windows Live" clId="Web-{A21F05A6-2F0E-4616-8E45-CA6FB49E1B21}" dt="2021-06-07T23:18:29.078" v="206"/>
          <ac:inkMkLst>
            <pc:docMk/>
            <pc:sldMk cId="1840381147" sldId="645"/>
            <ac:inkMk id="8" creationId="{69CBCC40-44F2-4EA5-8303-EFCBE3D4D21C}"/>
          </ac:inkMkLst>
        </pc:inkChg>
        <pc:inkChg chg="add">
          <ac:chgData name="Robert Hull" userId="9b8c87c2abe5887b" providerId="Windows Live" clId="Web-{A21F05A6-2F0E-4616-8E45-CA6FB49E1B21}" dt="2021-06-07T23:17:40.168" v="202"/>
          <ac:inkMkLst>
            <pc:docMk/>
            <pc:sldMk cId="1840381147" sldId="645"/>
            <ac:inkMk id="9" creationId="{2688DE95-A3DD-43C7-9088-A835C6746C0E}"/>
          </ac:inkMkLst>
        </pc:inkChg>
        <pc:inkChg chg="add">
          <ac:chgData name="Robert Hull" userId="9b8c87c2abe5887b" providerId="Windows Live" clId="Web-{A21F05A6-2F0E-4616-8E45-CA6FB49E1B21}" dt="2021-06-07T23:17:42.496" v="203"/>
          <ac:inkMkLst>
            <pc:docMk/>
            <pc:sldMk cId="1840381147" sldId="645"/>
            <ac:inkMk id="10" creationId="{C01FF442-F018-4ED2-851C-49C7F2488B48}"/>
          </ac:inkMkLst>
        </pc:inkChg>
        <pc:inkChg chg="add del">
          <ac:chgData name="Robert Hull" userId="9b8c87c2abe5887b" providerId="Windows Live" clId="Web-{A21F05A6-2F0E-4616-8E45-CA6FB49E1B21}" dt="2021-06-07T23:17:47.544" v="205"/>
          <ac:inkMkLst>
            <pc:docMk/>
            <pc:sldMk cId="1840381147" sldId="645"/>
            <ac:inkMk id="11" creationId="{D08B51AE-CD51-4F1D-BB88-8987548ED9E9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9:24.097" v="213"/>
        <pc:sldMkLst>
          <pc:docMk/>
          <pc:sldMk cId="1680669165" sldId="646"/>
        </pc:sldMkLst>
        <pc:inkChg chg="add ord">
          <ac:chgData name="Robert Hull" userId="9b8c87c2abe5887b" providerId="Windows Live" clId="Web-{A21F05A6-2F0E-4616-8E45-CA6FB49E1B21}" dt="2021-06-07T23:19:24.097" v="213"/>
          <ac:inkMkLst>
            <pc:docMk/>
            <pc:sldMk cId="1680669165" sldId="646"/>
            <ac:inkMk id="3" creationId="{335968DD-1639-4048-AC3C-D41D52E9EE58}"/>
          </ac:inkMkLst>
        </pc:inkChg>
        <pc:inkChg chg="add">
          <ac:chgData name="Robert Hull" userId="9b8c87c2abe5887b" providerId="Windows Live" clId="Web-{A21F05A6-2F0E-4616-8E45-CA6FB49E1B21}" dt="2021-06-07T23:19:10.971" v="211"/>
          <ac:inkMkLst>
            <pc:docMk/>
            <pc:sldMk cId="1680669165" sldId="646"/>
            <ac:inkMk id="4" creationId="{D46AD1FF-3715-45DE-A666-7869ACE944B1}"/>
          </ac:inkMkLst>
        </pc:inkChg>
        <pc:inkChg chg="add">
          <ac:chgData name="Robert Hull" userId="9b8c87c2abe5887b" providerId="Windows Live" clId="Web-{A21F05A6-2F0E-4616-8E45-CA6FB49E1B21}" dt="2021-06-07T23:19:13.956" v="212"/>
          <ac:inkMkLst>
            <pc:docMk/>
            <pc:sldMk cId="1680669165" sldId="646"/>
            <ac:inkMk id="5" creationId="{DB8DD717-1B0E-4E7F-9401-00D94B362E39}"/>
          </ac:inkMkLst>
        </pc:inkChg>
        <pc:inkChg chg="del">
          <ac:chgData name="Robert Hull" userId="9b8c87c2abe5887b" providerId="Windows Live" clId="Web-{A21F05A6-2F0E-4616-8E45-CA6FB49E1B21}" dt="2021-06-07T23:18:52.470" v="209"/>
          <ac:inkMkLst>
            <pc:docMk/>
            <pc:sldMk cId="1680669165" sldId="646"/>
            <ac:inkMk id="8" creationId="{69CBCC40-44F2-4EA5-8303-EFCBE3D4D21C}"/>
          </ac:inkMkLst>
        </pc:inkChg>
        <pc:inkChg chg="del">
          <ac:chgData name="Robert Hull" userId="9b8c87c2abe5887b" providerId="Windows Live" clId="Web-{A21F05A6-2F0E-4616-8E45-CA6FB49E1B21}" dt="2021-06-07T23:18:49.282" v="208"/>
          <ac:inkMkLst>
            <pc:docMk/>
            <pc:sldMk cId="1680669165" sldId="646"/>
            <ac:inkMk id="9" creationId="{2688DE95-A3DD-43C7-9088-A835C6746C0E}"/>
          </ac:inkMkLst>
        </pc:inkChg>
      </pc:sldChg>
      <pc:sldChg chg="modSp new">
        <pc:chgData name="Robert Hull" userId="9b8c87c2abe5887b" providerId="Windows Live" clId="Web-{A21F05A6-2F0E-4616-8E45-CA6FB49E1B21}" dt="2021-06-07T23:35:15.628" v="718" actId="20577"/>
        <pc:sldMkLst>
          <pc:docMk/>
          <pc:sldMk cId="2961407955" sldId="647"/>
        </pc:sldMkLst>
        <pc:spChg chg="mod">
          <ac:chgData name="Robert Hull" userId="9b8c87c2abe5887b" providerId="Windows Live" clId="Web-{A21F05A6-2F0E-4616-8E45-CA6FB49E1B21}" dt="2021-06-07T23:30:59.173" v="482" actId="20577"/>
          <ac:spMkLst>
            <pc:docMk/>
            <pc:sldMk cId="2961407955" sldId="647"/>
            <ac:spMk id="2" creationId="{ED75879C-61B2-4E9F-987C-E594DB7CC770}"/>
          </ac:spMkLst>
        </pc:spChg>
        <pc:spChg chg="mod">
          <ac:chgData name="Robert Hull" userId="9b8c87c2abe5887b" providerId="Windows Live" clId="Web-{A21F05A6-2F0E-4616-8E45-CA6FB49E1B21}" dt="2021-06-07T23:35:15.628" v="718" actId="20577"/>
          <ac:spMkLst>
            <pc:docMk/>
            <pc:sldMk cId="2961407955" sldId="647"/>
            <ac:spMk id="3" creationId="{2E09E1EF-9764-4EEE-9D61-C993AA3BC84E}"/>
          </ac:spMkLst>
        </pc:spChg>
      </pc:sldChg>
      <pc:sldChg chg="modSp new">
        <pc:chgData name="Robert Hull" userId="9b8c87c2abe5887b" providerId="Windows Live" clId="Web-{A21F05A6-2F0E-4616-8E45-CA6FB49E1B21}" dt="2021-06-07T23:21:40.059" v="307" actId="20577"/>
        <pc:sldMkLst>
          <pc:docMk/>
          <pc:sldMk cId="3087596750" sldId="648"/>
        </pc:sldMkLst>
        <pc:spChg chg="mod">
          <ac:chgData name="Robert Hull" userId="9b8c87c2abe5887b" providerId="Windows Live" clId="Web-{A21F05A6-2F0E-4616-8E45-CA6FB49E1B21}" dt="2021-06-07T23:21:32.980" v="305" actId="20577"/>
          <ac:spMkLst>
            <pc:docMk/>
            <pc:sldMk cId="3087596750" sldId="648"/>
            <ac:spMk id="2" creationId="{DACD0B36-8C79-443A-8E3F-36C411D33197}"/>
          </ac:spMkLst>
        </pc:spChg>
        <pc:spChg chg="mod">
          <ac:chgData name="Robert Hull" userId="9b8c87c2abe5887b" providerId="Windows Live" clId="Web-{A21F05A6-2F0E-4616-8E45-CA6FB49E1B21}" dt="2021-06-07T23:21:40.059" v="307" actId="20577"/>
          <ac:spMkLst>
            <pc:docMk/>
            <pc:sldMk cId="3087596750" sldId="648"/>
            <ac:spMk id="3" creationId="{B7330BC5-B2B2-4A5E-AD6E-71A4B6241091}"/>
          </ac:spMkLst>
        </pc:spChg>
      </pc:sldChg>
      <pc:sldChg chg="modSp new">
        <pc:chgData name="Robert Hull" userId="9b8c87c2abe5887b" providerId="Windows Live" clId="Web-{A21F05A6-2F0E-4616-8E45-CA6FB49E1B21}" dt="2021-06-07T23:21:43.450" v="309" actId="20577"/>
        <pc:sldMkLst>
          <pc:docMk/>
          <pc:sldMk cId="1262199999" sldId="649"/>
        </pc:sldMkLst>
        <pc:spChg chg="mod">
          <ac:chgData name="Robert Hull" userId="9b8c87c2abe5887b" providerId="Windows Live" clId="Web-{A21F05A6-2F0E-4616-8E45-CA6FB49E1B21}" dt="2021-06-07T23:21:43.450" v="309" actId="20577"/>
          <ac:spMkLst>
            <pc:docMk/>
            <pc:sldMk cId="1262199999" sldId="649"/>
            <ac:spMk id="3" creationId="{2FEABB56-081B-4AED-90F1-21E86EBC2BE0}"/>
          </ac:spMkLst>
        </pc:spChg>
      </pc:sldChg>
      <pc:sldChg chg="modSp new">
        <pc:chgData name="Robert Hull" userId="9b8c87c2abe5887b" providerId="Windows Live" clId="Web-{A21F05A6-2F0E-4616-8E45-CA6FB49E1B21}" dt="2021-06-07T23:22:13.999" v="321" actId="20577"/>
        <pc:sldMkLst>
          <pc:docMk/>
          <pc:sldMk cId="2879511061" sldId="650"/>
        </pc:sldMkLst>
        <pc:spChg chg="mod">
          <ac:chgData name="Robert Hull" userId="9b8c87c2abe5887b" providerId="Windows Live" clId="Web-{A21F05A6-2F0E-4616-8E45-CA6FB49E1B21}" dt="2021-06-07T23:21:52.107" v="313" actId="20577"/>
          <ac:spMkLst>
            <pc:docMk/>
            <pc:sldMk cId="2879511061" sldId="650"/>
            <ac:spMk id="2" creationId="{029798FD-E50F-4AFD-B185-202CDA2F8AF5}"/>
          </ac:spMkLst>
        </pc:spChg>
        <pc:spChg chg="mod">
          <ac:chgData name="Robert Hull" userId="9b8c87c2abe5887b" providerId="Windows Live" clId="Web-{A21F05A6-2F0E-4616-8E45-CA6FB49E1B21}" dt="2021-06-07T23:22:13.999" v="321" actId="20577"/>
          <ac:spMkLst>
            <pc:docMk/>
            <pc:sldMk cId="2879511061" sldId="650"/>
            <ac:spMk id="3" creationId="{B096F686-FEF4-40CD-9A04-A5B0007B770B}"/>
          </ac:spMkLst>
        </pc:spChg>
      </pc:sldChg>
      <pc:sldChg chg="modSp new">
        <pc:chgData name="Robert Hull" userId="9b8c87c2abe5887b" providerId="Windows Live" clId="Web-{A21F05A6-2F0E-4616-8E45-CA6FB49E1B21}" dt="2021-06-07T23:32:59.150" v="687" actId="20577"/>
        <pc:sldMkLst>
          <pc:docMk/>
          <pc:sldMk cId="1016928987" sldId="651"/>
        </pc:sldMkLst>
        <pc:spChg chg="mod">
          <ac:chgData name="Robert Hull" userId="9b8c87c2abe5887b" providerId="Windows Live" clId="Web-{A21F05A6-2F0E-4616-8E45-CA6FB49E1B21}" dt="2021-06-07T23:30:59.205" v="483" actId="20577"/>
          <ac:spMkLst>
            <pc:docMk/>
            <pc:sldMk cId="1016928987" sldId="651"/>
            <ac:spMk id="2" creationId="{65A61318-86AB-41B4-9AB3-A9E606200764}"/>
          </ac:spMkLst>
        </pc:spChg>
        <pc:spChg chg="mod">
          <ac:chgData name="Robert Hull" userId="9b8c87c2abe5887b" providerId="Windows Live" clId="Web-{A21F05A6-2F0E-4616-8E45-CA6FB49E1B21}" dt="2021-06-07T23:32:59.150" v="687" actId="20577"/>
          <ac:spMkLst>
            <pc:docMk/>
            <pc:sldMk cId="1016928987" sldId="651"/>
            <ac:spMk id="3" creationId="{46C7BE27-B9A8-489C-B42A-F2886790772B}"/>
          </ac:spMkLst>
        </pc:spChg>
      </pc:sldChg>
      <pc:sldMasterChg chg="add addSldLayout">
        <pc:chgData name="Robert Hull" userId="9b8c87c2abe5887b" providerId="Windows Live" clId="Web-{A21F05A6-2F0E-4616-8E45-CA6FB49E1B21}" dt="2021-06-07T23:10:58.767" v="78"/>
        <pc:sldMasterMkLst>
          <pc:docMk/>
          <pc:sldMasterMk cId="2405935384" sldId="2147483648"/>
        </pc:sldMasterMkLst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086435225" sldId="2147483649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252371051" sldId="2147483650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723869884" sldId="2147483651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837067063" sldId="2147483652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15376095" sldId="2147483653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77425492" sldId="2147483654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387809217" sldId="2147483655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00088839" sldId="2147483656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670491862" sldId="2147483657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619414481" sldId="2147483658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414860788" sldId="2147483659"/>
          </pc:sldLayoutMkLst>
        </pc:sldLayoutChg>
      </pc:sldMasterChg>
      <pc:sldMasterChg chg="replId modSldLayout">
        <pc:chgData name="Robert Hull" userId="9b8c87c2abe5887b" providerId="Windows Live" clId="Web-{A21F05A6-2F0E-4616-8E45-CA6FB49E1B21}" dt="2021-06-07T23:10:58.767" v="78"/>
        <pc:sldMasterMkLst>
          <pc:docMk/>
          <pc:sldMasterMk cId="2982163167" sldId="2147483660"/>
        </pc:sldMasterMkLst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529155898" sldId="2147483661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169151055" sldId="2147483662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666108343" sldId="2147483663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681324868" sldId="2147483664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1502016846" sldId="2147483665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282456742" sldId="2147483666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076422757" sldId="2147483667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974491985" sldId="2147483668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92584157" sldId="2147483669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13682461" sldId="2147483670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4197522492" sldId="214748367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1051 24575,'39'-34'0,"1"1"0,18-12 0,-7 0 0,16-9 0,-13-5-926,15-6 926,-16-20 0,3 4 0,-34 35 0,-1 0 0,12-27 228,-3 11-228,-8 13 0,-2 9 0,-4-1 0,3 1 0,-7-9 698,4 16-698,-7-5 0,0 23 0,-4 4 0,-3 7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24575,'6'3'0,"0"-1"0,3-4 0,14-3 0,12-9 0,26-6 0,13 0 0,17 0 0,-6 12 0,-12-3 0,-30 10 0,-24-4 0,-17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394 189 24575,'-14'-4'0,"1"-2"0,-1 5 0,-7-6 0,6 2 0,-14-4 0,7 0 0,-30-22 0,17 11 0,-46-26 0,44 24 0,-10 3 0,34 10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432 570 24575,'-14'-7'0,"0"0"0,4-3 0,-3-1 0,2-3 0,-10-2 0,-2-21 0,-15 0 0,9-10 0,-20-20 0,8 8 0,-6-21 0,-8 4 0,25 26 0,2 12 0,19 25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526 732 24575,'-20'-30'0,"2"7"0,5 2 0,3 8 0,0-1 0,1-7 0,-1 5 0,-10-27 0,-8 9 0,-5-15 0,-5-4 0,-22-20-306,17 16 1,2 2 305,0-2 0,-8-2 0,25 27 0,-2 2 0,7 1 0,14 20 0,-4-4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205 272 24575,'0'-7'0,"0"0"0,-3 0 0,2 0 0,-5 0 0,5-3 0,-8 0 0,5-4 0,-29-28 0,2 6 0,-9-17 0,3 19 0,19 13 0,3 10 0,9 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343 527 24575,'-3'-7'0,"-1"0"0,0 0 0,-2 0 0,2 0 0,-3 0 0,-2-3 0,-2 0 0,-3-4 0,-2-7 0,-6 3 0,-16-32 0,15 26 0,-13-25 0,28 33 0,-5-5 0,9 8 0,-2-1 0,2 0 0,-3 3 0,4-2 0,-4 6 0,4-6 0,-1 2 0,-2 0 0,2-2 0,-6 3 0,1-11 0,-5 5 0,-6-27 0,11 30 0,-5-15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90 24575,'0'-10'0,"0"3"0,0-6 0,0 5 0,0-5 0,0 5 0,0-4 0,0 4 0,0 1 0,0 4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292 739 24575,'-9'-30'0,"2"0"0,-20-30 0,4 8 0,5 7 0,-2-3-669,-3 0 1,-1-1 668,2-8 0,0-2 0,-6-8 0,3 4 0,1-10 0,4 15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9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5630 0 21689,'-89'36'0,"0"0"0,28-8 0,1 0 0,-2-1 0,-7 0 0,-2-2 0,-1 1-1560,-5 3 1,0 0 0,0 1 1559,2 3 0,1 1 0,0-1 0,-3-3 0,0 0 0,3 3 0,4 7 0,2 3 0,2-1-206,3-7 0,0-2 0,1 1 206,-1 2 0,1 2 0,0-1 0,4 0 0,1-1 0,-1 1 0,-4 1 0,-1 0 0,1 0 0,-18 18 0,-2-1 0,18-20 0,-3-2 0,4-1 0,-8 9 0,-1-3 0,7-14 0,-6-4 0,2-1 0,-15 5 0,-3-3 0,10-7 0,-5-1 0,-1-3-383,1 0 1,-1-1-1,-1-2 383,-9-1 0,-1-1 0,-2-1-590,19 0 0,-1 0 0,-1-1 1,0-2 589,0-2 0,1-2 0,-1-1 0,-1 0 0,-3 0 0,0 1 0,0-1 0,1-1 0,5-1 0,1 0 0,1-2 0,1 1 89,-23-2 1,1 0 0,10 1 0,10 0-1,9 1 1,16 1 0,-1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7T23:18:3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7794 9163 16383 0 0,'14'-15'0'0'0,"10"-3"0"0"0,9-5 0 0 0,19-7 0 0 0,5 1 0 0 0,-2 5 0 0 0,-1 8 0 0 0,-1 6 0 0 0,10 28 0 0 0,-1 21 0 0 0,-2 22 0 0 0,-10 11 0 0 0,-24 2 0 0 0,-26-2 0 0 0,-31 6 0 0 0,-16-6 0 0 0,-4-10 0 0 0,1-11 0 0 0,1-10 0 0 0,-2-6 0 0 0,4-5 0 0 0,14-13 0 0 0,18-8 0 0 0,25-6 0 0 0,16-4 0 0 0,27 3 0 0 0,9 6 0 0 0,-1 2 0 0 0,-6-1 0 0 0,-8-2 0 0 0,-7-2 0 0 0,-10 2 0 0 0,-6 6 0 0 0,-2 4 0 0 0,0 5 0 0 0,-4 3 0 0 0,-5 2 0 0 0,-4 6 0 0 0,-5 2 0 0 0,-2 0 0 0 0,-6 3 0 0 0,-8 0 0 0 0,-6 3 0 0 0,-5 0 0 0 0,-7 1 0 0 0,-9 0 0 0 0,-3-9 0 0 0,-2 0 0 0 0,-10 9 0 0 0,6 2 0 0 0,6-2 0 0 0,0-3 0 0 0,-2-4 0 0 0,-2-8 0 0 0,1-8 0 0 0,3-8 0 0 0,1-5 0 0 0,6-9 0 0 0,-1-8 0 0 0,3-7 0 0 0,0-6 0 0 0,-2-3 0 0 0,-1-1 0 0 0,2 3 0 0 0,1 7 0 0 0,-3 1 0 0 0,0-2 0 0 0,-3-1 0 0 0,4 2 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9446 8043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605 1 24575,'-45'5'0,"-3"6"0,-16-2 0,1 14 0,-1 2 0,-14 1 0,11 4 0,19-11 0,2 0 0,8 1 0,-6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960 0 24575,'-49'18'0,"-26"0"0,23 7 0,0-10 0,-4 1-1398,-30 20 1398,31-11 0,-2 0 0,8-6 0,1 2 0,-3 13 0,0 1 0,2-9 0,0 1 0,0 9 0,4-1 0,-7-3 0,18-6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24575,'13'-3'0,"21"-8"0,8 0 0,1-2 0,-6 5 0,-26 7 0,-3-1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651 0 24575,'-21'12'0,"-2"4"0,1-3 0,-7 6 0,7-2 0,-16 15 0,-2 4 0,-8 11 0,1 1 0,-1-1 0,0 1 0,1-1 0,-1 1 0,-4 13 0,-4-18 0,23-5 0,5-24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1041 1 24575,'-97'0'0,"0"0"0,42 0 0,-2 0-1262,-8 0 1,-1 0 1261,-1 0 0,0 0 0,1-1 0,2 2 804,-33 13-804,33-6 416,19 12-416,23-12 0,-7 2 0,7-6 325,-8 0 1,13-4 0,4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457 0 24575,'-10'0'0,"-1"0"0,-2 0 0,-1 3 0,0-2 0,-7 2 0,-16-3 0,3 4 0,-41-3 0,8 4 0,-15 2 0,32-5 0,21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479 62 24575,'-14'3'0,"-6"-3"0,4 3 0,-12-3 0,-10 0 0,4-4 0,-25 3 0,10-11 0,0 6 0,-10-9 0,10 2 0,14 4 0,7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788 106 24575,'-48'0'0,"-12"0"0,11-7 0,-29 5 0,11-12 0,3 12 0,5-12 0,32 9 0,-6-3 0,20 5 0,3 0 0,-11 2 0,5-5 0,-12 1 0,12 1 0,-12-1 0,5 1 0,1 3 0,-6-8 0,5 7 0,0-5 0,-5 6 0,18-2 0,-3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1 24575,'-14'0'0,"1"0"0,-8 0 0,8 0 0,-7 0 0,9 0 0,-10 0 0,6 0 0,-6 0 0,0 0 0,-2 0 0,0 0 0,-5 4 0,19-3 0,-5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429 1 24575,'-23'5'0,"-5"0"0,12-2 0,-12-3 0,12 3 0,-5 0 0,8-2 0,-8 2 0,-2 2 0,-7-4 0,7 3 0,-5 1 0,5-4 0,0 3 0,-5-4 0,16 3 0,-9-2 0,11 2 0,-4 0 0,0-2 0,7 2 0,1-3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24575,'-3'7'0,"3"0"0,-4 0 0,1 2 0,0-1 0,-4 5 0,0-3 0,0 1 0,0-1 0,0-1 0,0-4 0,-3 4 0,-1-5 0,-10 4 0,-1-4 0,-1 3 0,5-6 0,-2 2 0,7 0 0,-8-2 0,8 2 0,2 0 0,1 1 0,3 0 0,0 2 0,3-3 0,1 1 0,3-1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24575,'6'-7'0,"1"0"0,1 3 0,-2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0 482 24575,'21'0'0,"2"0"0,22 0 0,3 0 0,15-7 0,16 5 0,-12-5 0,26-2-637,-11 7 637,15-15 0,0 15 0,-1-16 0,1 8 0,-15-8 0,11-1 0,-26 9 0,27-7 0,-13 15 0,1-7 0,-3 2 0,-1 6 0,-11-7 0,26 8-141,-41 0 141,38 0 0,-38 0 0,26 0 0,-15 0 0,16-8 0,3-3 0,14 0 0,-14 3 0,12-1 0,-27 7 0,11-14 0,-15 14 0,0-12 0,1 12 0,-1-12 633,0 5-633,-14-4 145,11-2-145,-27 8 0,12-4 0,0 3 0,-12-7 0,12 1 0,-22 1 0,5 3 0,-6 1 0,1 1 0,5 2 0,-5-1 0,7 6 0,0-8 0,-1 3 0,-6-2 0,5-2 0,10-8 0,-18 10 0,8-7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24575,'-5'20'0,"1"5"0,4 24 0,0 3 0,4 0 0,3 7 0,-1-17 0,2-1 0,-7-18 0,2-11 0,-3-8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0 317 24575,'30'-10'0,"-7"1"0,5-5 0,-6 4 0,8-9 0,15-2 0,-16-4 0,15-2 0,-26 6 0,3 4 0,-7 3 0,6-2 0,-4 1 0,5-1 0,-8 2 0,1 3 0,-1-2 0,1 6 0,7-9 0,-6 8 0,0-2 0,-9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24575,'14'-14'0,"-1"1"0,8-4 0,-5 3 0,4-3 0,-3-4 0,12-9 0,-1 2 0,5-9 0,-4 16 0,-8-8 0,8 8 0,-8-8 0,-3 11 0,1-11 0,-11 14 0,11-13 0,-10 5 0,4 0 0,-2 2 0,-6 7 0,4 1 0,-8-1 0,2 0 0,0 4 0,-2-3 0,2 2 0,-3-3 0,3 1 0,-3-1 0,8-7 0,-3-2 0,5-7 0,-4 13 0,-2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24575,'8'-21'0,"-4"6"0,5-14 0,-3 7 0,-1-9 0,8-28 0,-11-9 0,7-14 0,-9 19 0,0 18 0,0 22 0,0-5 0,0 12 0,0-12 0,0 13 0,-3-6 0,2 7 0,-6-7 0,6 6 0,-7-6 0,3 0 0,1 11 0,-1-3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50 237 24575,'0'-7'0,"0"0"0,0-3 0,-3-1 0,2 0 0,-2-2 0,0 3 0,2-11 0,-6-2 0,1-7 0,-7-15 0,7 25 0,-1-8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85 184 24575,'-7'-14'0,"-2"0"0,8 3 0,-5-1 0,5 4 0,-5-5 0,2 2 0,-3-3 0,-1-6 0,0 4 0,-6-12 0,9 18 0,-4-3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362 459 24575,'-7'-10'0,"0"2"0,0-5 0,0 2 0,0-2 0,-3 2 0,2-2 0,-2 2 0,-2-10 0,0 6 0,-3-13 0,2 12 0,-2-12 0,4 12 0,-8-12 0,8 13 0,-6-6 0,3 7 0,4 0 0,-3 0 0,-1-6 0,0 7 0,-3-7 0,7 9 0,-3-3 0,2 1 0,-10-4 0,5 3 0,2 3 0,8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147 323 24575,'-7'-14'0,"1"1"0,-1-1 0,0 0 0,-2-7 0,-9-17 0,-4-10 0,-13-30 0,17 39 0,1-5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21 104 24575,'-4'-7'0,"1"0"0,3-3 0,0 2 0,0-2 0,-3 3 0,2-3 0,-2 3 0,3-6 0,-3 2 0,2 3 0,-2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118 313 24575,'-9'-20'0,"0"-8"0,1 16 0,0-9 0,-3-15 0,2 10 0,-3-12 0,3 10 0,0 5 0,-1-7 0,1 7 0,1 5 0,4 11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7 170 24575,'-4'-13'0,"1"-1"0,3-6 0,0-2 0,0 0 0,0 1 0,0 0 0,0 6 0,0 0 0,0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24575,'9'-9'0,"-4"2"0,0-1 0,-2 3 0,3-3 0,-1 3 0,1-3 0,0 3 0,-1-3 0,3 3 0,3-2 0,-3 2 0,5 0 0,-6 1 0,1 1 0,1-1 0,-1 4 0,1-4 0,0 4 0,-1-2 0,1 2 0,-1 0 0,-1 1 0,1 2 0,-3 3 0,5 5 0,-3-1 0,3 3 0,9 5 0,-8-7 0,7 8 0,-12-11 0,3-1 0,-5 1 0,3-1 0,-3 1 0,1 6 0,0-5 0,1 9 0,-2-8 0,1 3 0,0-6 0,-3 1 0,2-3 0,-2 1 0,1 0 0,-2 5 0,-1-3 0,0 9 0,0-9 0,0 4 0,0-4 0,-3-2 0,2 3 0,-7 0 0,5-3 0,-3-1 0,1-2 0,1 0 0,0 1 0,-1 0 0,-1 1 0,1-1 0,-3 0 0,1 1 0,0-1 0,-1 0 0,1-1 0,-1 0 0,-1-2 0,2 3 0,-1-4 0,1 2 0,0-2 0,-1 0 0,1 0 0,-1 0 0,1 0 0,-1 0 0,1 0 0,0 0 0,-1 0 0,1 0 0,1 0 0,-1 0 0,3 0 0,-1 0 0,-1 0 0,1 0 0,-3 2 0,1-2 0,-1 2 0,-1-2 0,2 0 0,3-4 0,0 2 0,3-3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7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1 150 24575,'6'-14'0,"11"-2"0,-4 1 0,15-4 0,2-11 0,2 7 0,-7 0 0,-12 14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24575,'-14'7'0,"0"0"0,1 0 0,-8 1 0,5 2 0,-8 9 0,3 0 0,2 2 0,-4 3 0,5-2 0,7 8 0,-1-7 0,7 5 0,1-13 0,-1 6 0,5 0 0,-3-6 0,2 6 0,-2-7 0,3-1 0,0 1 0,0 0 0,0-1 0,0 1 0,0-1 0,3-2 0,-2 9 0,2-8 0,-3 6 0,3-5 0,-2-2 0,5 2 0,-5 1 0,2-1 0,0 1 0,-3-1 0,3-2 0,0-1 0,-2 0 0,2-3 0,0 3 0,-2 0 0,8 0 0,-4 1 0,4 2 0,-2-6 0,0 6 0,0-5 0,0 1 0,-1-2 0,1 3 0,3-2 0,-3 1 0,3 1 0,0-2 0,-2 1 0,1-2 0,1 0 0,1-3 0,-1 2 0,3-5 0,-2 2 0,-1-3 0,10 4 0,-7-3 0,15 4 0,-13-5 0,28 0 0,-24 0 0,24 0 0,-20 0 0,0-4 0,5 4 0,-13-6 0,6 2 0,-8-3 0,1 0 0,0 0 0,-1 0 0,-2 0 0,2 3 0,-6-2 0,3 2 0,-3-6 0,2 3 0,-4-3 0,4 0 0,-8 2 0,5-5 0,-2 2 0,2 1 0,4-3 0,-2 5 0,2-2 0,-4 0 0,1 0 0,0-4 0,-3-7 0,2 5 0,-1-12 0,-1 13 0,0-6 0,-4 7 0,0 0 0,3 1 0,-2-8 0,2-2 0,-3-7 0,-3 7 0,2-5 0,-5 15 0,2-7 0,-3 12 0,1-4 0,-1 1 0,0 0 0,0-2 0,-3 6 0,2-3 0,-5 6 0,9 1 0,-3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24575,'4'7'0,"5"-1"0,6 2 0,-6-3 0,4-1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24575,'13'3'0,"1"1"0,0 0 0,-1-1 0,8 1 0,2-2 0,21 2 0,5-4 0,14 0 0,-28 0 0,-7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24575,'10'0'0,"1"3"0,2 1 0,8 0 0,2 3 0,21 1 0,35-1 0,6 8-630,-23-8 0,3-2 630,-8 0 0,1 1 0,7 4 0,1-1 0,-1-8 0,0 1 0,-7 7 0,-1 0-162,0-8 1,-2 0 161,27 8 0,-4-2 0,-15-6 0,-14 6 0,-4-2 0,-15-4 0,-8 3 1238,6 1-1238,-12-4 345,5 3-345,-1 1 0,3-4 0,22 3 0,-12-4 0,12 0 0,-15 0 0,-7 0 0,-3 0 0,-6 0 0,0 0 0,6 0 0,-4 3 0,27 5 0,-17-3 0,34 9 0,-12-5 0,30 8 0,-11 6 0,12-4 0,-16 4 0,0-7 0,-14 2 0,-4-5 0,-1 4 0,-17-11 0,30 8 0,-30-7 0,18 5 0,-23-3 0,6 5 0,-5-5 0,0 4 0,-3-5 0,1 5 0,-5-2 0,4 3 0,1 1 0,-5-6 0,5 3 0,-1 1 0,-10-8 0,3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24575,'39'35'0,"7"10"0,7 3 0,11 8-1045,-19-17 1,1 1 1044,-5-5 0,-1 0 0,6 1 0,0 1 0,-7 1 0,-1-1 0,31 32 0,-23-28 0,-3 0 671,4 16-671,12-2 86,-42-32 0,-6-8 1,-5-9-1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219 1 24575,'0'20'0,"-7"18"0,1-4 0,-12 10 0,3-14 0,-1 0 0,-3 0 0,4 0 0,-6 0 0,1 0 0,3-8 0,-15 14 0,21-24 0,-10 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3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0 24575,'-7'3'0,"-2"1"0,-2 3 0,0 3 0,1-3 0,3 6 0,0-2 0,0-1 0,1 3 0,-1-5 0,3 4 0,1 6 0,3-2 0,-3 1 0,2 4 0,-7-2 0,7 4 0,-3-2 0,4-8 0,0 1 0,0-1 0,0-2 0,0 2 0,0-3 0,4 11 0,0-8 0,4 4 0,-1-8 0,0-1 0,0 2 0,0-3 0,-1-1 0,1 4 0,3-5 0,-2 7 0,1-11 0,1 8 0,-2-8 0,5 5 0,-3-5 0,4 5 0,-4-5 0,3 2 0,-5-3 0,4 0 0,-4 0 0,5 0 0,-3 0 0,4 0 0,-4 0 0,0-3 0,-3-1 0,0-3 0,0-3 0,-1 2 0,-2-5 0,2 6 0,-2-6 0,6 2 0,0-3 0,1 4 0,-4-3 0,-1 5 0,-5-5 0,5 5 0,-6-2 0,3 0 0,0 0 0,-2-1 0,2-2 0,0 2 0,-2-10 0,2 6 0,-3-6 0,0 10 0,0 1 0,0 0 0,0 0 0,-3-4 0,-1 3 0,-3-2 0,3 6 0,-2-3 0,2 3 0,0-3 0,-2 5 0,-1-4 0,0 5 0,-6-3 0,2 0 0,0 0 0,4 4 0,4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24575,'14'-7'0,"-1"0"0,1 0 0,0 3 0,-4-2 0,-3 2 0,2-3 0,-4 0 0,1 4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24575,'-7'0'0,"1"0"0,0 2 0,-1 0 0,0 0 0,1 2 0,1-1 0,1 1 0,-2 2 0,-1 1 0,0-1 0,1 3 0,0-5 0,1 4 0,-2-3 0,3 1 0,0 1 0,-1-1 0,3 1 0,-2-1 0,3-1 0,-2 1 0,0 0 0,1 3 0,-2-2 0,3-1 0,-3-2 0,4 1 0,-4-1 0,3 0 0,-2 2 0,2 1 0,-1 0 0,2-1 0,-2-2 0,2 1 0,-2 1 0,2 0 0,0 3 0,0-2 0,0-1 0,2-2 0,-2 1 0,4-1 0,-4 0 0,4 0 0,-3 3 0,1-3 0,0 3 0,-2-3 0,2 2 0,-2-1 0,0 1 0,2 0 0,-2 1 0,2 0 0,-2-1 0,2-2 0,-1 1 0,1-1 0,-2 0 0,1 2 0,4-1 0,0 3 0,3-3 0,-2 1 0,1-3 0,1 0 0,-1-2 0,1 3 0,-1-4 0,1 2 0,-1-2 0,2 0 0,-3 0 0,2 0 0,-1-2 0,0 2 0,-1-2 0,-2 0 0,1-1 0,-1-1 0,0 2 0,2-2 0,-1 3 0,1-3 0,1 4 0,-1-4 0,3 3 0,-2-1 0,1 2 0,-4-2 0,3 2 0,-3-2 0,2 2 0,-1-2 0,1 2 0,-3-2 0,-2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24575,'58'10'0,"-1"1"0,40 0 0,-4 6 0,-26-14 0,12 5 0,-31-3 0,-3-4 0,-23 3 0,7-4 0,-14 0 0,0 0 0,-9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24575,'64'7'0,"-16"-5"0,12 12 0,-12-12 0,16 12 0,-16-12 0,12 12 0,-9-9 0,4 0 0,38 4 0,4 0 0,-54-9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1 138 24575,'44'0'0,"5"7"0,-1-5 0,12 5 0,-12 0 0,1-6 0,25 6 0,-21-7 0,40 0 0,-11 0 0,0-7 0,11 6 0,-26-7 0,11 8 0,-15-7 0,1 6 0,-1-7 0,0 8 0,1-7 0,14 6 0,-11-14 0,26 14 0,-26-6 0,25 2 0,-41 0 0,22-1 0,-24 2 0,29-5 0,4 7-562,-27-2 1,2-1 561,0 0 0,1 0 0,7 4 0,0 0 0,1-4 0,-1 0 0,0 5 0,0 0 0,0-4 0,0-1 0,0 4 0,1-1 0,-1-8 0,0 1 0,-5 7 0,-5 1 0,14-8 0,-26 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24575,'30'0'0,"-1"0"0,31 0 0,7 0 0,-13 0 0,4 0-860,-1 0 0,1 0 860,17 0 0,-5 0 0,7 0 0,-5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24575,'45'0'0,"19"0"0,18 0-1743,14 0 1743,-39 5 0,-2 0 0,31-3 0,-21 8 0,-37-10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24575,'21'-4'0,"2"3"0,22-4 0,3 5 0,30 0 0,19-10-759,-47 5 0,1-1 759,14-4 0,-4-1 0,-3 0 0,0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24575,'30'-4'0,"0"3"0,14-4 0,-10 1 0,26 3 0,3-4 0,34 5-667,-40 0 1,1 0 666,7 0 0,1 0 0,6 0 0,1 0 0,-7 1 0,2-2 0,15-4 0,-6 0 0,-1 2 0,-3-7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24575,'32'-3'0,"19"-8"0,-25 10 0,34-6 0,-40 7 0,8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0 171 24575,'11'-4'0,"-2"1"0,1 0 0,1 2 0,2-5 0,23 5 0,5-9 0,23 8 0,14-14 0,4 5-672,15 1 672,-1-8 0,-40 17 0,0 0 0,-5-7 0,-1-1 0,47 0-158,-19-2 158,-15-3 0,-14 12 0,-5-9 0,-21 10 0,-2-7 666,-11 7-666,0-2 164,-3 0-164,0 2 0,-3-2 0,-1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24575,'6'-4'0,"-1"2"0,3 0 0,-2 2 0,8-3 0,0 2 0,5-5 0,0 6 0,-5-5 0,-4 4 0,-7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2:0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261 178 24575,'-23'9'0,"7"2"0,-22 4 0,17-2 0,-17 6 0,11 3 0,2-6 0,5 6 0,11-12 0,1 3 0,1-4 0,5 0 0,-2-1 0,3 1 0,-2-1 0,2 1 0,-4 4 0,5 1 0,-6 5 0,5 0 0,-2 0 0,1-4 0,2 2 0,0-7 0,0 8 0,4-10 0,-1 4 0,-1-5 0,2 2 0,-2-1 0,6 6 0,-1-5 0,6 9 0,-3-4 0,6 3 0,-3 1 0,5-5 0,-1 3 0,1-4 0,1 1 0,0 0 0,0-4 0,0 0 0,10 4 0,1-4 0,20 12 0,18-8 0,4-2 0,2 5 0,-7-6 0,-6-3 0,-33-10 0,1 2 0,1-2 0,1 1 0,-3 1 0,-9-5 0,10 5 0,-13-1 0,12 2 0,-19-2 0,9 1 0,-4-1 0,5 2 0,10 0 0,-8-3 0,17 3 0,-8-3 0,1 3 0,7 0 0,-17 0 0,8 0 0,-15 0 0,4 0 0,-9 2 0,3-2 0,0 2 0,1-2 0,6 3 0,9-2 0,3 2 0,28 3 0,-5 1 0,17 0 0,-10 4 0,0-10 0,-9 5 0,-2-2 0,-1-3 0,-6 4 0,6-1 0,9 2 0,-13-1 0,13 0 0,-9 0 0,-15-3 0,22 3 0,-32-2 0,23-3 0,-26 3 0,8 0 0,-10-2 0,-1 2 0,1-3 0,0 0 0,0 0 0,0 0 0,0 0 0,0 0 0,9 0 0,3 0 0,9 0 0,10-6 0,-8 0 0,27 0 0,-25-3 0,25 8 0,-18-7 0,-9 5 0,4-1 0,-25-2 0,17 6 0,-7-3 0,9-2 0,-9 4 0,6-3 0,-6-1 0,9 4 0,0-3 0,0 4 0,-9-3 0,7 2 0,-7-2 0,9-1 0,0 3 0,0-8 0,0 8 0,0-4 0,0 5 0,0 0 0,0 0 0,-1 3 0,1-2 0,-10 1 0,8-2 0,-17 0 0,7 3 0,1-2 0,-8 2 0,7-3 0,-9 0 0,0 0 0,0 0 0,0 0 0,9 0 0,3 0 0,9 0 0,10 5 0,-8-3 0,17 3 0,-7-5 0,9 0 0,1 0 0,-1 0 0,10 0 0,-21 0 0,0 0 0,30 0 0,18 0 0,-36 0 0,-1 0 0,10 0 0,-8-5 0,18 3 0,1-10-435,3 10 435,7-4 0,0 6 0,-7 0 0,7 0 0,-10 6 0,1-5 0,-10 6 0,-2-2 0,-1-4 0,-6 5 0,16-6 0,-7 6 0,0-5 0,-2 5 0,18-6 0,-21 6 0,2-5 0,-14 5 0,-23-6 0,17 4 435,-1-3-435,3 9 0,10-8 0,-1 3 0,-9-1 0,7-2 0,-17 6 0,8-6 0,-19 2 0,-3-4 0,0 4 0,-6-2 0,6 2 0,0-4 0,-6 0 0,6 0 0,0 0 0,-6 0 0,6 0 0,0 0 0,11-4 0,4 2 0,5-2 0,-8 4 0,0 0 0,0-5 0,10 4 0,-8-3 0,17 4 0,-7-6 0,10 5 0,-1-5 0,-9 6 0,7 0 0,-17 0 0,8 0 0,-10 0 0,-9 3 0,6-2 0,-15 5 0,6-6 0,-9 3 0,8-3 0,-6 3 0,16-2 0,-6 6 0,9-6 0,-9 6 0,6-6 0,-6 2 0,9 1 0,0-3 0,0 4 0,0-1 0,1-3 0,-1 8 0,0-3 0,0 4 0,0-5 0,9 5 0,3-9 0,0 9 0,-16-9 0,0 8 0,-15-8 0,8 4 0,-6-5 0,-4 0 0,0 0 0,0-3 0,9 2 0,-7-4 0,17 4 0,-7-6 0,9 6 0,0-8 0,10 7 0,-8-6 0,8 6 0,-20-5 0,-6 6 0,3-6 0,-15 6 0,16-6 0,-19 6 0,5-2 0,-1 0 0,-4 3 0,8-5 0,-7 4 0,2-1 0,-3 2 0,0-2 0,-1 2 0,5-5 0,-3 4 0,3-1 0,-4 2 0,0-2 0,-1 1 0,5-1 0,-5 2 0,10-3 0,-11 3 0,7-5 0,-8 4 0,2-1 0,-1 2 0,6-2 0,-5 1 0,9-2 0,-9 3 0,14-2 0,-11 2 0,6-4 0,-9 3 0,-1-1 0,-1 0 0,0 2 0,1-4 0,0 2 0,5-4 0,1 1 0,1 1 0,-1 0 0,-4 1 0,-1-1 0,1-1 0,-2 3 0,1-2 0,-3 3 0,3-2 0,-3 0 0,1-1 0,0 1 0,1-1 0,-1 2 0,2 0 0,-3-2 0,3 1 0,-3-1 0,3-1 0,-3-1 0,1 1 0,-1-3 0,-1 1 0,-2-1 0,2-1 0,-1-4 0,6-2 0,-5-4 0,4 0 0,-7 0 0,2 0 0,-1 0 0,-1-9 0,2 6 0,-3-6 0,0 9 0,-2 5 0,2-4 0,-4 8 0,3-3 0,-3 6 0,2-1 0,-3 1 0,-5-1 0,2 0 0,-4 2 0,-1-4 0,6 5 0,-7-3 0,1 2 0,-1 1 0,-5-4 0,0 2 0,0-5 0,-10 3 0,8-4 0,-17-1 0,17 3 0,-17-3 0,7 5 0,0 1 0,3 0 0,15 4 0,0 1 0,7 3 0,-17 0 0,-13-5 0,-6 4 0,-8-9 0,1 9 0,15-4 0,-13 5 0,26-3 0,-17-2 0,7-3 0,-18 2 0,6-7 0,-25 4 0,13-7 0,-6 4 0,2 6 0,7-4 0,9 6 0,5-3 0,24 5 0,-4-1 0,8 2 0,-8-2 0,4 0 0,-5 3 0,-10-8 0,-1 7 0,-11-3 0,1-1 0,0 0 0,9-1 0,-7 2 0,17 4 0,-17-5 0,21 4 0,-10-4 0,13 5 0,-5-2 0,-10 1 0,-1-2 0,-20-2 0,-11 3 0,-3-9 0,-16 10 0,6-11 0,1 11 0,2-5 0,19 1 0,-7 4 0,7-3 0,-9 4 0,-1 0 0,-36-7 0,28 6 0,-29-5 0,38 6 0,0 0 0,9 0 0,-7 5 0,16-3 0,3 3 0,11-5 0,1 4 0,7 0 0,-8 1 0,10-2 0,0 0 0,-9-2 0,-3 2 0,-19 2 0,-11-4 0,-3 5 0,-7-6 0,10 5 0,9-3 0,2 3 0,-8-2 0,27-2 0,-23 1 0,37-2 0,-11 0 0,9 0 0,0 0 0,-10 0 0,-2 5 0,1-4 0,1 3 0,15-4 0,1 0 0,6 0 0,-1-2 0,3 2 0,-3-2 0,1 2 0,-2 0 0,0 0 0,3 0 0,-3 0 0,1 0 0,-1 0 0,0 0 0,1 0 0,1 0 0,-2 0 0,-14 0 0,11 0 0,-15 3 0,13-3 0,-5 3 0,0 0 0,4-2 0,-3 1 0,4-2 0,-5 0 0,-10 0 0,8 0 0,-26 0 0,14 0 0,-17 0 0,10 0 0,-10 0 0,-2-5 0,-9 4 0,-1-10 0,-9 9 0,8-9 0,-18 10 0,27-4 0,-5 5 0,28-3 0,-7 2 0,8-6 0,-1 6 0,-7-4 0,17 2 0,-17 3 0,7-8 0,-9 3 0,0-1 0,0 2 0,-1-1 0,1 4 0,-19-10 0,14 5 0,-23-1 0,25 3 0,-34-2 0,30 0 0,-10 7 0,-29 3 0,-18 2 0,-9 1 0,1 0 0,13-1 0,21-3-1979,-11-1 0,2-1 1979,11 3 0,-21 3 0,-11 1 0,-1 0 0,11-1 0,21-2 0,31-4 0,27-4 0,-9-1 0,6 3 0,-6-4 0,9 2 0,-9 3 0,-3-8 3958,0 7-3958,-7-3 0,7 4 0,1 0 0,-8 0 0,21 0 0,-10 0 0,12 0 0,-4 2 0,5-1 0,1 2 0,4-3 0,0 0 0,1 2 0,-6-2 0,4 2 0,-17 3 0,10-4 0,-30 3 0,14-4 0,-17 5 0,10-4 0,-8 8 0,5-4 0,-15 1 0,25 1 0,-5-6 0,24 2 0,0-3 0,6 0 0,-1 1 0,-4 0 0,3 1 0,-3-2 0,4 0 0,-4 3 0,3-3 0,-8 6 0,4-5 0,-5 1 0,-10-2 0,8 0 0,-8 0 0,10 0 0,0 3 0,5-2 0,-1 2 0,6-1 0,-2-2 0,2 2 0,1-2 0,-6 0 0,0 0 0,-1 0 0,-2 0 0,2 0 0,-4 0 0,0 0 0,0 0 0,0 0 0,0 0 0,5 0 0,-4 0 0,8 0 0,-8 0 0,4 3 0,-1-2 0,-3 1 0,4 1 0,-5-2 0,-9 4 0,7-4 0,-6 5 0,8-6 0,0 6 0,-10-5 0,8 1 0,-3 0 0,11-1 0,0 1 0,3 0 0,-2-2 0,6 2 0,0-2 0,-1 0 0,-2 0 0,1 2 0,-1-2 0,0 2 0,3-2 0,-3 0 0,-2 0 0,-3 0 0,-5 0 0,-10-4 0,8 3 0,-17-8 0,7 3 0,-9 1 0,9-3 0,3 5 0,9-1 0,-10-3 0,8 3 0,-7-1 0,9-1 0,4 5 0,4-1 0,3 2 0,1-2 0,-2 1 0,0-1 0,-4-1 0,-1 3 0,-15-8 0,13 7 0,-21-3 0,11-1 0,-5 4 0,2-3 0,15 4 0,1 0 0,-1 0 0,0 2 0,-14-1 0,-3 6 0,-9-6 0,9 7 0,-16-8 0,23 6 0,-23-5 0,25 1 0,-2-2 0,7 3 0,7-2 0,-8 2 0,10-1 0,-3-2 0,7 2 0,-3-2 0,3 0 0,-5 2 0,3-2 0,-1 2 0,-1-2 0,3 0 0,-2 2 0,1-1 0,-5 1 0,3 0 0,-5-2 0,10 4 0,-5-2 0,7 1 0,-2-1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0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66 16383,'12'-4'0,"10"0"0,0 4 0,27-8 0,21 6 0,20-15 0,-37 15 0,1 2 0,0-5 0,-1 0 0,37 5 0,-20 0 0,-21-5 0,-24 1 0,-2-2 0,-15 3 0,-1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23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16383,'37'0'0,"16"0"0,0-7 0,17 5 0,-17-11 0,-18 12 0,-21-4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1.586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1 111 16383,'49'0'0,"21"0"0,20 0 0,0 0 0,-39-5 0,1 0 0,1 5 0,0-2 0,2-8 0,1 1 0,7 8 0,-3 0 0,31-17 0,-40 17 0,0 0 0,23-14 0,-22 14 0,-1 0 0,6-12 0,42 2 0,-42 4 0,13-3 0,-4 10 0,-29 0 0,45 0 0,-41 0 0,41 0 0,-29 0 0,1 0 0,11 0 0,-28 0 0,29 0 0,-13 0 0,33 0 0,-12 8 0,-23-7 0,1 0 0,38 7 0,0-8 0,-3 0 0,-18 8 0,17-6 0,-12 5 0,12-7 0,1 10 0,-13-8 0,-23 2 0,0 2 0,23 1 0,-23-6 0,1 0 0,21 15 0,14-14 0,-18 13 0,1-5 0,0-1 0,0 7 0,-1-6 0,1 7 0,0-7 0,-17 2 0,13-3 0,-13-2 0,17 8 0,16-3 0,4-2 0,-37 0 0,1-1 0,-1-7 0,1-2 0,-1 5 0,0 0 0,9-5 0,-1 0 0,34 0 0,-35 0 0,-1 0 0,15 0 0,12 0 0,-16 0 0,-1 0 0,1-8 0,0 6 0,-1-6 0,1 8 0,16 0 0,-12 8 0,12-6 0,-16 13 0,0-13 0,0 14 0,-1-14 0,1 13 0,0-13 0,-17 6 0,29 1 0,-41-2 0,42 4 0,-30-6 0,0 0 0,13-4 0,-13 12 0,17-12 0,0 15 0,-17-14 0,29 15 0,-41-10 0,41 4 0,-28 2 0,16-4 0,16 1 0,4 7 0,0-7 0,-38-5 0,-1 2 0,23 8 0,-23-9 0,0-1 0,23 13 0,12 1 0,-16-9 0,0 5 0,0 3 0,16 3 0,-12 5 0,12-7 0,0 0 0,-12-1 0,-23-8 0,0 0 0,23 8 0,-23-7 0,1-1 0,22 8 0,-24-8 0,2 1 0,38 8 0,1-7 0,-5 13 0,-16-21 0,-17 16 0,13-11 0,3 7 0,5 2 0,-4-1 0,-4-1 0,-29-4 0,12-3 0,-16 1 0,-8-9 0,-2 7 0,-8-7 0,0 5 0,8 0 0,-6 2 0,14-2 0,-14 0 0,6-2 0,-12 1 0,-34-10 0,18 3 0,-26-6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24575,'-2'10'0,"0"31"0,-4 4 0,5 26 0,-5-10 0,6-18 0,0-6 0,0-22 0,0-4 0,0-7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2.95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1 16383,'30'11'0,"20"-1"0,-5 3 0,7 1 0,9-2 0,1-2 0,-6 1 0,-2 0 0,1 0 0,-3-1 0,18 1 0,-29-3 0,-21-5 0,-9-2 0,-1 2 0,-1-3 0,2 0 0,-1 0 0,2 0 0,3 0 0,8 5 0,-6-4 0,2 4 0,-8-5 0,-3 0 0,3 4 0,-3-4 0,6 4 0,-6-4 0,3 0 0,-3 3 0,2-2 0,-1 2 0,5 1 0,5-4 0,-2 7 0,6-6 0,-11 5 0,-5-5 0,-3 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1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24575,'4'30'0,"-3"0"0,4 14 0,-5 20 0,0 3 0,0 11 0,0-15 0,0 1 0,0-16 0,0-3 0,4-15 0,-3 14 0,4-10 0,-5 4 0,0 5 0,0-24 0,0 24 0,0-28 0,0 13 0,-3-13 0,2 13 0,-2-5 0,0 0 0,2-2 0,-2-8 0,3 1 0,0-4 0,0 3 0,-3-5 0,2 5 0,-2-6 0,3 6 0,0-6 0,0 6 0,0-5 0,0 5 0,0-3 0,0 4 0,0-1 0,0 8 0,0-8 0,0 4 0,0-8 0,0 2 0,0 3 0,0-4 0,0 3 0,0 5 0,0-3 0,3 6 0,-2-7 0,2-1 0,-3 1 0,0-1 0,0-2 0,0 2 0,0-6 0,0 3 0,0 0 0,3-3 0,-2 6 0,2-2 0,-3 2 0,0 1 0,3-1 0,-3-2 0,3 2 0,-3-6 0,0 6 0,0-5 0,0 5 0,3-3 0,-2 1 0,2-2 0,-3-2 0,3 0 0,-2 0 0,2 0 0,-3-1 0,0-2 0,0-1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2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1 172 24575,'-1'6'0,"5"1"0,14 10 0,-3-3 0,21 18 0,-11-12 0,20 24 0,-5-8 0,-8-4 0,-6-6 0,-16-20 0,-4 1 0,1-4 0,3 4 0,1 0 0,9-3 0,3-10 0,22-11 0,-4-16 0,18-21 0,3-10 0,-6-1 0,5 4 0,-30 22 0,-3 8 0,-19 13 0,1 5 0,-1 5 0,-1-2 0,2 4 0,-3-1 0,-4 3 0,0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49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24575,'50'45'0,"1"0"0,-3-3 0,-12-8 0,-28-24 0,5 1 0,-9-1 0,2-7 0,-6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1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446 0 24575,'-7'6'0,"3"-1"0,-2 7 0,6-1 0,-4 3 0,4-1 0,-3 1 0,3-1 0,-3 1 0,3 0 0,-5 6 0,4-4 0,-3 5 0,-1-1 0,4-4 0,-4 5 0,5-8 0,-3 1 0,3-1 0,-3 1 0,-1 0 0,4-4 0,-3 3 0,3 5 0,-3-3 0,2 6 0,-5-8 0,2 1 0,0 0 0,1-1 0,3 1 0,0-1 0,-3-2 0,2 2 0,-5-6 0,5 6 0,-5-2 0,5 2 0,-5 1 0,5-4 0,-2 0 0,0 0 0,-1 1 0,-3-1 0,0 0 0,1 0 0,-4 0 0,-1 1 0,3-1 0,-4-4 0,7 1 0,-7 3 0,4-5 0,-5 4 0,2-6 0,1 1 0,0-1 0,3 0 0,0-2 0,0 2 0,0 0 0,-3-2 0,2 2 0,-5 0 0,-5-2 0,6 2 0,-8 0 0,9-3 0,-3 3 0,4-3 0,0 0 0,3 0 0,0 0 0,-3 0 0,-1 0 0,7 0 0,-2 0 0,9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3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24575,'-1'2'0,"2"0"0,6 11 0,0-6 0,2 6 0,-1-3 0,-1 4 0,-1 0 0,-2-4 0,-1 3 0,3-5 0,-5 4 0,5-4 0,-5 5 0,2-3 0,0 1 0,-2-1 0,2-4 0,-3 4 0,3-2 0,-3 5 0,3-3 0,-3 4 0,0-4 0,0 0 0,0 0 0,-3-3 0,3 3 0,-7-3 0,7 3 0,-6-3 0,2 3 0,-3-3 0,0 0 0,3-3 0,1-1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4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24575,'13'17'0,"1"2"0,3 4 0,2 5 0,11 2 0,18 15 0,-9-4 0,11-8 0,-35-12 0,2-12 0,-10 0 0,0-2 0,-1 0 0,1 0 0,-3-3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6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183 0 24575,'4'14'0,"3"7"0,-6 1 0,4 8 0,-5 0 0,0 0 0,0 15 0,0 3 0,-5 1 0,4-5 0,-8-14 0,5-7 0,-1 5 0,2-13 0,3 14 0,-3-14 0,-3 13 0,-2-5 0,2-1 0,-1-1 0,3-7 0,0-1 0,1 1 0,3-1 0,-3 1 0,2-3 0,-2 1 0,0-4 0,2 5 0,-2-3 0,0 1 0,2 2 0,-5-6 0,5 6 0,-5-2 0,2 2 0,-3 1 0,0-1 0,4 1 0,-4-3 0,1 1 0,1-1 0,-4 2 0,5-2 0,0-1 0,-2-3 0,2 2 0,0-1 0,-2 2 0,5 0 0,-5-3 0,5 3 0,-5 0 0,5-3 0,-2 3 0,3-3 0,-3-3 0,3 2 0,-4-3 0,4 7 0,0-5 0,0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18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24575,'0'21'0,"3"-6"0,-2 13 0,2 10 0,-3-5 0,0 27 0,4-26 0,-2 10 0,2-21 0,0 5 0,-3-5 0,4-1 0,-5 6 0,4-5 0,-3 7 0,4-7 0,-5-3 0,0-6 0,0 0 0,0-1 0,0-2 0,3 2 0,-2 4 0,2-1 0,-3 2 0,3-6 0,-3-4 0,3 5 0,0-6 0,-2 6 0,5-5 0,-5 5 0,2-6 0,0 3 0,-2 0 0,2 0 0,-3 1 0,0 2 0,0-3 0,0 4 0,3-4 0,-2 3 0,2-2 0,-3 2 0,0 1 0,0-1 0,0 1 0,0 0 0,0-1 0,0 1 0,0-1 0,0 1 0,0 7 0,0-9 0,0 8 0,0-9 0,0-1 0,0 0 0,0-3 0,0 3 0,3-3 0,-3 6 0,3-2 0,-3 2 0,0-2 0,0-1 0,0-1 0,0 2 0,0 3 0,0-1 0,0 1 0,0-1 0,0-2 0,0 2 0,0-6 0,0 3 0,3 0 0,-2-3 0,2 3 0,-3-3 0,0-3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9.602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16383,'33'6'0,"16"7"0,4-4 0,17 1 0,0 5 0,-17-13 0,13 6 0,-37-8 0,10 0 0,-24 0 0,0 0 0,-3 0 0,2 0 0,-3-3 0,4 2 0,0-3 0,-3 1 0,10 2 0,-8-6 0,9 7 0,-1-4 0,3-1 0,8 4 0,17-4 0,-13 0 0,28 4 0,5-4 0,4 5 0,-23-5 0,1 0 0,38 3 0,-30-3 0,3 1 0,0 4 0,1 0 0,7-6 0,2 1 0,7 4 0,-1-1 0,-13-3 0,0 0 0,20 4 0,0 2 0,-28-1 0,-1 0 0,20 0 0,1 0 0,-13 0 0,-2 0 0,0-1 0,1 2 0,6 4 0,-1 0 0,-13-4 0,-1 1 0,15 8 0,-1 1 0,-13-10 0,-1 1 0,6 8 0,1 0 0,0-9 0,-1 0 0,-6 9 0,1-1 0,22-8 0,0 0 0,-20 8 0,-1 1 0,12-3 0,1-2 0,-7 1 0,-3 0 0,-4 3 0,-1 1 0,6-4 0,1 0 0,1-1 0,-3 2 0,34 10 0,-34-11 0,-1-1 0,32 5 0,-1 0 0,-38-5 0,-1-1 0,22-1 0,14 14 0,-18-15 0,1 5 0,0 1 0,0-6 0,-1 13 0,17-13 0,-12 14 0,12-6 0,-16-1 0,0 7 0,0-14 0,-1 13 0,-15-13 0,11 13 0,-28-13 0,13 11 0,-25-8 0,-2 0 0,0 3 0,-6-3 0,13 5 0,-5 0 0,8 6 0,0-4 0,17 7 0,-21-6 0,34 4 0,-34-3 0,21-1 0,-26 0 0,7-1 0,-14-1 0,3-6 0,-6 2 0,-2 1 0,3 0 0,-4-1 0,3 0 0,-2-3 0,3 4 0,0-1 0,0 1 0,0-1 0,0 0 0,0 1 0,0-1 0,-4 1 0,0-1 0,0 1 0,1-1 0,11 2 0,1 6 0,1-5 0,-2 8 0,0-9 0,-6 6 0,14-4 0,-14 0 0,6-2 0,-8-1 0,8 1 0,-6-1 0,6 1 0,-8 2 0,-4-3 0,4-1 0,-4 0 0,1-3 0,-5 4 0,0-1 0,0 1 0,5-1 0,0 1 0,-1-1 0,-4 1 0,4-1 0,0 1 0,4 2 0,-3-1 0,-1 1 0,-4-5 0,4 1 0,-3-5 0,3 2 0,-3-3 0,-1 0 0,1 0 0,2 0 0,-1 0 0,2 0 0,-4 0 0,1 0 0,-1 0 0,0 0 0,1 4 0,-1 0 0,1 3 0,-1 1 0,1-1 0,-4 1 0,3-1 0,-7 1 0,7-1 0,-3 1 0,0-1 0,3 1 0,-3-1 0,4 1 0,-1 2 0,1-1 0,-1 2 0,4-1 0,1 2 0,6 11 0,-3-6 0,3 2 0,-6-4 0,-1-7 0,-7 3 0,6-1 0,-5 2 0,6 3 0,-4-3 0,-3-1 0,3-1 0,-3-1 0,0 5 0,3-6 0,-6 6 0,6-2 0,-3 3 0,3-4 0,-3 0 0,3-3 0,-6-1 0,5 1 0,-5-1 0,6 4 0,-3 1 0,0-1 0,3 0 0,-6-7 0,2-1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24575,'13'21'0,"-2"-6"0,8 13 0,-8-12 0,5 4 0,-5-6 0,2-1 0,-2 1 0,-1-3 0,-4-2 0,1-5 0,0 2 0,3 1 0,-3 1 0,3 1 0,0 1 0,0 1 0,1-1 0,-1-3 0,-3-4 0,2-6 0,-1-1 0,5-3 0,-3-3 0,11-3 0,10-17 0,-4 3 0,18-19 0,-25 21 0,5-4 0,-15 16 0,-3 2 0,-3 4 0,-1 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0.65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88 16383,'15'3'0,"24"13"0,23 20 0,-18-11 0,2 1 0,7 6 0,1 0 0,0-4 0,-1-2 0,-8-1 0,0-1 0,8-2 0,-3-2 0,7 10 0,9-4 0,-41-18 0,-2-11 0,-8-9 0,3-11 0,6-18 0,19-20 0,-13-10 0,16-6 0,-30 23 0,4 13 0,-11 18 0,-5 8 0,0 0 0,-1-1 0,-2 8 0,2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58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24575,'0'21'0,"7"17"0,-5 25 0,14 19 0,-6 15-528,0-41 1,1 0 527,7 29 0,-7 8 258,-4-44-258,-7-12 0,0-19 0,0-11 0,0-4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0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0 155 24575,'0'-7'0,"0"0"0,0 0 0,0-3 0,6-1 0,-4 1 0,7-3 0,-2 5 0,-3-5 0,8 5 0,-4-5 0,3 6 0,1-3 0,-4 3 0,12-1 0,-8 3 0,9-2 0,-10 6 0,2-2 0,-6 3 0,3 0 0,0 0 0,-3 0 0,6 0 0,-5 0 0,4 0 0,-4 3 0,2-2 0,0 5 0,0-5 0,1 5 0,-1-3 0,-4 4 0,4 0 0,-2 3 0,1 0 0,-5 1 0,-1 2 0,0-6 0,-2 6 0,2-5 0,-3 4 0,0-4 0,0 5 0,0-3 0,0 1 0,0 2 0,0-6 0,0 6 0,0-5 0,0 4 0,-3-4 0,2 2 0,-2-3 0,3 2 0,-3-4 0,-1 7 0,0-7 0,-2 7 0,2-1 0,-3-1 0,1 0 0,-1-3 0,0 0 0,-3-3 0,-1-1 0,0-3 0,1 0 0,3 0 0,1 3 0,-1-3 0,3 3 0,1-3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1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1 24575,'-10'0'0,"3"3"0,-3 1 0,3 3 0,0 2 0,-1 9 0,4-2 0,-4 4 0,7-9 0,-2 2 0,0-3 0,-1 4 0,0-1 0,1 1 0,0 0 0,2-1 0,-2 1 0,3-1 0,-3 1 0,3 0 0,-4-1 0,4 1 0,0-1 0,0 1 0,0-4 0,0 3 0,0-2 0,0-1 0,0 3 0,0-2 0,5 10 0,0 1 0,4-2 0,-1 0 0,-4-10 0,5 1 0,-5 2 0,6-3 0,0 1 0,-5 2 0,4-9 0,-6 8 0,7-7 0,-5 5 0,7-1 0,-8-1 0,6 2 0,-3-3 0,0-1 0,-1 1 0,1-3 0,0 2 0,0-2 0,-3 0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8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258 736 24575,'6'1'0,"-2"-2"0,6-6 0,0-3 0,-5 0 0,4-4 0,-4-7 0,-1-2 0,0-22 0,-4-3 0,-17-31 0,6 12 0,-22-11 0,15 15 0,-7 14 0,2-11 0,7 34 0,-5-10 0,14 22 0,-3 3 0,3 2 0,-3-1 0,2 2 0,-5-2 0,5 6 0,-4-2 0,1 5 0,-3-5 0,-7 1 0,9-2 0,-2 1 0,10 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1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24575,'0'11'0,"0"2"0,0-3 0,0 4 0,0 0 0,-5 6 0,4-4 0,-3 5 0,4-8 0,0 1 0,0-1 0,0 1 0,0 0 0,0 6 0,0-7 0,3 7 0,-2-13 0,5 6 0,0-5 0,2 2 0,2-4 0,-3 4 0,2-2 0,-1 1 0,2-2 0,-3 0 0,-1-3 0,1 2 0,0-5 0,0 5 0,0-6 0,-1 6 0,4-5 0,-2 5 0,1-5 0,-2 2 0,3-3 0,8 0 0,-3 0 0,6 0 0,-10 0 0,1 0 0,-1-3 0,0-1 0,1-3 0,-4 0 0,2 0 0,-3 0 0,-1 0 0,1 1 0,0-1 0,0-3 0,-1-1 0,1 0 0,0 1 0,-3 0 0,-1 3 0,-3-6 0,0 2 0,0 0 0,0-2 0,0 6 0,0-6 0,0 5 0,0-5 0,0 3 0,-3-1 0,-4 1 0,-4 0 0,1 5 0,-3-4 0,5 8 0,-5-5 0,2 6 0,-2-7 0,-1 4 0,0-4 0,0 0 0,1 0 0,-1 3 0,0 1 0,1 3 0,2 0 0,-2 0 0,8 0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2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24575,'13'0'0,"-2"-3"0,2 2 0,-3-2 0,4 3 0,-1-3 0,1 2 0,0-2 0,-1 0 0,1 2 0,-1-2 0,-5 0 0,4 2 0,-11-2 0,5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3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24575,'10'29'0,"0"1"0,4 0 0,-3 0 0,-1 0 0,4 0 0,-9-7 0,9 5 0,-7-13 0,3 13 0,-6-12 0,3 4 0,-2 1 0,-1-5 0,4 4 0,-7-6 0,2 0 0,-3-4 0,0 0 0,6 0 0,-5-3 0,5 6 0,-3-5 0,-2 1 0,5-2 0,-5 0 0,5 3 0,-3 0 0,1 1 0,-1-1 0,0-3 0,-2-1 0,5 1 0,-5-3 0,2-1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4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0 268 24575,'0'-13'0,"3"-1"0,-2-7 0,6-2 0,0 0 0,2 2 0,4 8 0,-2-1 0,-1 0 0,10-2 0,-4-6 0,12 1 0,-9-1 0,-2 9 0,-7 3 0,-6 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1.8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1 364 16383,'28'-49'0,"14"-12"0,-5 11 0,33-19 0,-31 42 0,17-14 0,-23 19 0,-8 3 0,-6 4 0,-11 8 0,-5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24575,'7'7'0,"-1"0"0,4-1 0,-2 4 0,12 4 0,-8-3 0,9 2 0,-10-7 0,1 1 0,-4 0 0,5 3 0,-6-3 0,6 6 0,-2-5 0,2 4 0,1-4 0,-4 2 0,3-3 0,-5-1 0,5 1 0,-6 0 0,6 0 0,-6-3 0,0-1 0,-4-3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39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24575,'0'22'0,"0"-3"0,0-2 0,0-5 0,3 9 0,-2-8 0,2 1 0,-3-6 0,0-2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59.819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26342 1640 16383,'-17'6'0,"0"-1"0,3 7 0,-7 2 0,-10 15 0,-8 6 0,-1 1 0,6 0 0,13-20 0,4 4 0,-4-11 0,6 4 0,-14 2 0,7-3 0,-8 7 0,0-3 0,0 4 0,7-3 0,-5-3 0,5 2 0,0-6 0,-5 9 0,5-5 0,0 3 0,-5-2 0,13-2 0,-14-3 0,7 6 0,-1-6 0,2 2 0,7-5 0,-25 7 0,12-3 0,-22 0 0,19-2 0,-15-8 0,12 8 0,-12-8 0,0 3 0,-4 3 0,-14 2 0,14 0 0,-10 5 0,25-12 0,-11 9 0,22-10 0,2 7 0,0-8 0,-2 8 0,-21-7 0,10 8 0,-11-8 0,15 8 0,0-8 0,0 8 0,7-8 0,-5 3 0,12-1 0,-2 1 0,5 0 0,3 2 0,-1-3 0,-2 4 0,2-3 0,-2 2 0,-1-2 0,3 3 0,-2-4 0,3 3 0,-4-2 0,3 0 0,-2 2 0,3-5 0,-11 11 0,5-10 0,-2 10 0,8-11 0,3 5 0,-3-6 0,0 6 0,-4-2 0,0 0 0,1 2 0,-23 2 0,-6-4 0,-21 18 0,-30-9 0,7 20 0,24-16 0,-3 0 0,8 3 0,-1 1 0,-7 0 0,-1 1 0,2 0 0,-2-1 0,-7 2 0,1-1 0,4 0 0,1 0 0,-5 5 0,-1 1 0,8-6 0,0 1 0,-8 10 0,0-1 0,14-10 0,-1 0 0,-11 11 0,1-1 0,11-10 0,2 0 0,0 4 0,-1-1 0,-14-8 0,2-1 0,18 3 0,0-1 0,-19-5 0,0-1 0,13 7 0,0 1 0,-6-8 0,-2 0 0,2 8 0,-2 1 0,-14-3 0,-1 0 0,13 4 0,-1 0 0,-26-3 0,0-1 0,25 3 0,2 0 0,-19-2 0,-1-2 0,13 1 0,1-1 0,-7 1 0,-2-2 0,-7-9 0,1-1 0,13 4 0,-1 0 0,-10-4 0,-1 1 0,13 4 0,1 0 0,0-4 0,-1-1 0,2 4 0,1 0 0,13-4 0,2-1 0,-39 14 0,2 0 0,27-10 0,-11 0 0,14-2 0,1-6 0,-16 7 0,-3 0 0,0-6 0,4 7 0,0-9 0,-19 9 0,47-7 0,-1-1 0,-12 4 0,-1 0 0,7-5 0,-1 0 0,-14 0 0,-2 0 0,1-6 0,-3 1 0,-12 4 0,-2-1 0,6-7 0,0-2 0,-13 3 0,0 2 0,14 0 0,-1-1 0,-13-5 0,0 2 0,13 8 0,1 1 0,-13-5 0,-2 1 0,0 5 0,-1 0 0,32-3 0,1-1 0,-2 0 0,-7 3 0,-2 2 0,1-4 0,4-3 0,0-3 0,0 2 0,1 5 0,-1 3 0,-1-3 0,-7-4 0,-1-3 0,1 1 0,6 3 0,1 0 0,0 1 0,-4-1 0,-1 1 0,2-2 0,4-2 0,1 0 0,2 2 0,-23 4 0,1 1 0,2-4 0,0-1 0,-1 0 0,1 1 0,5 4 0,0-1 0,-5-9 0,-1 1 0,1 8 0,0 1 0,-2-10 0,-1 1 0,-6 8 0,-1 1 0,0-9 0,0-2 0,8 5 0,0 1 0,0 0 0,3-2 0,13-2 0,1 0 0,0 4 0,3 0 0,13-4 0,0-1 0,-5 5 0,0 0 0,12-2 0,1-1 0,-13-1 0,-1-1 0,6 0 0,1-1 0,-8-9 0,-1 0 0,-6 9 0,-1-1 0,-1-9 0,-1 2 0,1 12 0,-1 0 0,-5-13 0,0 0 0,5 13 0,1 1 0,-1-9 0,1-1 0,1 0 0,1 1 0,-1 4 0,0-1 0,-1-2 0,-1-2 0,1 0 0,-1 2 0,3 3 0,-1-1 0,0-9 0,1 1 0,5 9 0,0 0 0,-6-10 0,0 1 0,8 13 0,0 1 0,-1-7 0,2-1 0,6 9 0,0 1 0,-5 1 0,-1-3 0,6-8 0,1 2 0,-1 10 0,0 1 0,2-12 0,0 0 0,-41 3 0,0-8 0,15 1 0,4 0 0,0 1 0,10-7 0,15 14 0,-2-2 0,-31-21 0,25 21 0,-4 0 0,0-7 0,-1-2 0,-7-2 0,-3-1 0,-11-6 0,-4-1 0,21 10 0,-1 0 0,-1 0 0,0-3 0,-1-1 0,-1 1 0,-7 1 0,-2 2 0,1-1 0,0-4 0,0 0 0,0 0 0,-1-1 0,0 1 0,0 0 0,0 0 0,0-1 0,0 2 0,-4 1 0,0 2 0,0 1 0,4-1 0,0 1 0,0 0 0,0 0 0,0 0 0,-1-1 0,-2 0 0,-1 0 0,0-1 0,-1 1 0,0 0 0,0-1 0,-1-2 0,0-2 0,-1 2 0,17 8 0,-1 1 0,0-1 0,0-2 0,-20-10 0,0-3 0,0 1 0,-1 2 0,0 2 0,2-1 0,4 2 0,1-1 0,0 1 0,1 0 0,0 0 0,1 1 0,7 3 0,1 1 0,0-1 0,1-3 0,0 0 0,1-2 0,0-2 0,0-1 0,0 1 0,0 2 0,-2 1 0,2-1 0,2-1 0,2-2 0,-2 1 0,-6-1 0,-1 0 0,0 1 0,3 2 0,1 2 0,1-3 0,3-4 0,0-2 0,0 2 0,-4 5 0,0 1 0,3 0 0,12-2 0,2 0 0,0 0 0,-31-9 0,3 3 0,19 5 0,4 1 0,6 2 0,6 3 0,-3-4 0,23 11 0,23 7 0,3 5 0,0-6 0,-2 0 0,-2-1 0,0 1 0,-2 0 0,3 2 0,-4-2 0,0 3 0,0 1 0,-7-3 0,9 2 0,-8-1 0,12 4 0,-2-2 0,6 5 0,1-2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4.18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769 8503 16383,'-7'-10'0,"-5"-11"0,2 1 0,-26-31 0,8-14 0,-1 15 0,-2-3 0,6 7 0,0 0 0,-4-9 0,-3 0 0,-3 8 0,-1 1 0,-2-6 0,2 0 0,4 8 0,1 0 0,-5-7 0,4 3 0,3-4 0,-8-8 0,21 30 0,1 0 0,5 0 0,0 0 0,0 0 0,5 0 0,-3 7 0,3-5 0,-2 12 0,1-5 0,3 8 0,0-1 0,2 0 0,-2 1 0,3 2 0,0-2 0,-3 2 0,-1-3 0,1-6 0,0 4 0,-2-12 0,4 12 0,-4-12 0,2 13 0,3-6 0,-3 0 0,3 5 0,-5-12 0,4 12 0,-3-5 0,4 0 0,0 6 0,0-13 0,-5 5 0,4 0 0,-4-5 0,5 5 0,0-7 0,0 7 0,-4-5 0,3 13 0,-4-6 0,5 0 0,0 5 0,0-12 0,0 15 0,0-14 0,0 14 0,0-7 0,0 9 0,0-2 0,0 2 0,3-3 0,-2 1 0,5-1 0,-5-7 0,2 6 0,1-14 0,-2 14 0,6-13 0,-7 5 0,7 0 0,-7-5 0,2 12 0,1-12 0,-3 13 0,4-14 0,-5 14 0,0-13 0,4 5 0,1-7 0,1 7 0,3-5 0,-4 5 0,1-22 0,12-3 0,-7-16 0,12 1 0,-8-1 0,11-14 0,-6-4 0,7 0 0,0-12 0,-7 12 0,-2 34 0,1-1 0,2-48 0,-7 42 0,1-1 0,-1 6 0,0-1 0,3-12 0,-1-1 0,-4 14 0,-2-1 0,6-12 0,-3 0 0,-7 12 0,-1 1 0,9-6 0,1 0 0,7-41 0,-4 49 0,0-1 0,4-48 0,-4 48 0,0 1 0,2-34 0,7-11 0,-10 26 0,0-12 0,-1 16 0,0-1 0,-1 1 0,-6-1 0,5 1 0,-8 14 0,3 5 0,2-1 0,-9 11 0,9-11 0,-10 0 0,8 11 0,-8-10 0,8 14 0,-8-15 0,8 11 0,-8-11 0,8 15 0,-8 0 0,8 0 0,-8 0 0,8 0 0,-4 0 0,1 0 0,-2-15 0,1 11 0,0-11 0,1 0 0,2 12 0,-7-12 0,4 15 0,-5-15 0,3 18 0,2-16 0,-1 28 0,1-13 0,-1 5 0,-3 0 0,8-5 0,-8 12 0,3-12 0,-1 13 0,-2-6 0,5 7 0,-5 0 0,5 1 0,-5-1 0,5 0 0,-5 0 0,2 1 0,-3-1 0,3 0 0,-3-7 0,3 6 0,-3-6 0,3 7 0,-2 0 0,2 1 0,0-1 0,-2 0 0,2 1 0,-3-1 0,0 0 0,3 0 0,-2 1 0,2-1 0,-3 3 0,3-2 0,-2 6 0,2-6 0,-3 2 0,0-3 0,3 4 0,-3 0 0,3 0 0,-3-1 0,3-3 0,-2 1 0,2-1 0,-3 0 0,3 4 0,-2-3 0,2 5 0,-3-5 0,3 2 0,-2 1 0,2-3 0,0 5 0,-3-5 0,3 2 0,1-2 0,-4-1 0,6 0 0,-5 1 0,2-1 0,0 0 0,-2 0 0,2 1 0,0-1 0,1 0 0,-1 1 0,5-8 0,-7 5 0,6-5 0,-1 0 0,-2 6 0,0-6 0,0 0 0,2-2 0,-1 0 0,4-5 0,-8 12 0,8-12 0,-8 13 0,8-13 0,-8 5 0,4 0 0,-2 2 0,-3 0 0,6 6 0,-5-6 0,7 0 0,-7 5 0,6-5 0,-6 7 0,2 1 0,0-1 0,-2 3 0,5-2 0,-1-5 0,2 3 0,1-3 0,-4 5 0,5 2 0,-7-2 0,7 2 0,-6-2 0,4 5 0,-3-5 0,2 6 0,1-6 0,-3 5 0,5-5 0,-5 2 0,3-2 0,0-1 0,1-7 0,-1 5 0,1-4 0,0-1 0,3 5 0,-1-12 0,3 12 0,-3-12 0,1 13 0,-3-6 0,-2 7 0,1 0 0,0 0 0,3 1 0,-3 2 0,3-2 0,0 5 0,-2-5 0,4 3 0,-4-1 0,2 1 0,-3 3 0,2 0 0,-1 0 0,2 0 0,0 1 0,0 2 0,1-2 0,1 5 0,-4-5 0,2 2 0,0-3 0,-3 3 0,6-2 0,-5 2 0,4 0 0,-4-2 0,5 2 0,-3-3 0,1 3 0,2-2 0,-6 6 0,3-7 0,0 4 0,-3-1 0,6-2 0,-5 2 0,2-3 0,-4 3 0,-2 1 0,-1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5.54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14 16383,'33'-3'0,"0"0"0,-10-1 0,-2 4 0,-8-3 0,1 6 0,-4-3 0,3 6 0,-5-2 0,5 3 0,-6-3 0,3 2 0,-3-2 0,3 2 0,0 1 0,1-3 0,-2 2 0,-2-2 0,0 0 0,3 2 0,0-6 0,4 6 0,0-5 0,-4 2 0,-3 3 0,-4-1 0,-3 7 0,0-1 0,-3 3 0,2-1 0,-6 8 0,5-6 0,-2 14 0,4-7 0,4 8 0,-3-7 0,4-2 0,-2-8 0,-2 1 0,2-1 0,0 1 0,-3-1 0,3-2 0,-3-1 0,0 0 0,0-3 0,0 0 0,0-4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7.155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1 655 16383,'13'-6'0,"1"-2"0,19-43 0,-6 6 0,-4 1 0,0-5 0,-3 1 0,-2-1 0,3-9 0,-1 0 0,-4 6 0,-1 4 0,12-23 0,-18 35 0,0 22 0,-5 3 0,5 5 0,0 16 0,3 6 0,-7 29 0,4-11 0,-8 40 0,8-36 0,-1 36 0,13-25 0,-7-1 0,2-3 0,-3-15 0,-8-8 0,8-1 0,-9-10 0,2 1 0,-6-1 0,3 3 0,0-4 0,-2 0 0,2-3 0,-3 0 0,0 2 0,-3 2 0,2-4 0,-2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1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0 580 24575,'17'-23'0,"15"-13"0,13-1 0,11-25 0,11-7-1089,-9-9 1089,-12 7 0,-3 1 356,-16 22-356,-8 10 181,-9 10-181,-4 18 0,-2 0 0,13 39 552,-3 9-552,10 40 0,-6 4-584,-7-19 1,-1 1 583,1-12 0,-2 0 0,-3 20 0,1-2 0,8 15 0,-13-6 0,5-42 0,-7-16 0,0-8 0,0-2 1167,0 2-1167,0-3 0,-3 4 0,2 0 0,-2-7 0,3-1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2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 24575,'3'-4'0,"11"1"0,-1 3 0,15 0 0,-6 4 0,8-3 0,0 8 0,-7-8 0,-2 4 0,-14-5 0,-1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24575,'-38'22'0,"7"0"0,24-19 0,3 4 0,1 0 0,3 0 0,0-1 0,0 4 0,0 1 0,0-1 0,0 0 0,0-3 0,3 0 0,-2 3 0,2-3 0,0 3 0,1-3 0,0-1 0,2 4 0,-3-2 0,7 5 0,-2-6 0,5 3 0,-6-3 0,6 0 0,-6-1 0,6-2 0,-5-1 0,2-3 0,-4-3 0,-2-1 0,-1 0 0,-3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24575,'-4'48'0,"-6"27"0,-4-23 0,-3 26 0,8 0 0,-3-25 0,4 21 0,2-40 0,-1 3 0,7-16 0,0-7 0,0-7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2.4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 16383,'0'15'0,"0"0"0,6 0 0,2 0 0,24 16 0,18 10 0,21 18 0,-28-26 0,-1-2 0,20 14 0,-13-11 0,-30-20 0,-8-6 0,0-1 0,-3 4 0,3-6 0,-7 2 0,-1-7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1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24575,'17'0'0,"-5"0"0,6 0 0,-5 0 0,-2 0 0,-1 0 0,0 0 0,0-3 0,-6 2 0,2-2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24575,'9'-4'0,"5"1"0,16 3 0,-8 0 0,-1 0 0,-10 0 0,-1 0 0,-4 0 0,-2 0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5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24575,'0'21'0,"-7"16"0,6-10 0,-6 30 0,3-37 0,4 22 0,-3-29 0,3 4 0,0-13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6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24575,'-4'6'0,"1"9"0,3 8 0,0 22 0,0-12 0,7 27 0,-5-27 0,14 12 0,-14-22 0,10-2 0,-8-11 0,5-3 0,2-7 0,1-14 0,1 1 0,-1-8 0,-1 8 0,-2-1 0,1 0 0,4-7 0,3-1 0,-3-1 0,0-5 0,-10 15 0,3-4 0,-6 13 0,2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6 166 24575,'6'-4'0,"9"1"0,0 0 0,6-1 0,-7-3 0,-1 0 0,-2-3 0,-1-1 0,-3-2 0,-1-1 0,-2 0 0,2 0 0,-5 4 0,2-3 0,-3 5 0,-3-2 0,-1 3 0,-3 0 0,0 4 0,-3-1 0,3 4 0,-6 0 0,2 0 0,-3 0 0,4 3 0,0-2 0,3 8 0,0-4 0,0 8 0,0-3 0,0 4 0,3-1 0,1 1 0,3-1 0,0 1 0,0 0 0,0-1 0,3 1 0,-2-4 0,2 3 0,-3-5 0,3 5 0,-2-6 0,5 3 0,-3-3 0,4-1 0,3 1 0,1 0 0,9 6 0,3-4 0,7 6 0,-7-7 0,-6-3 0,-7-8 0,-6 2 0,-1-5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8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0 24575,'-18'78'0,"0"4"0,9-26 0,-2 0-1250,-14 30 1250,18-23 0,1-3 0,-9-4 408,15 18-408,0-44 207,0-7-207,0-3 0,0-12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6 118 24575,'10'0'0,"0"0"0,11 0 0,-6 0 0,14 0 0,-14-3 0,3-1 0,-5-3 0,-6-3 0,0 2 0,-1-5 0,-5 3 0,2-1 0,-3 1 0,0 3 0,-6-3 0,-2 3 0,-3 0 0,1 1 0,-7 5 0,5-2 0,-9 3 0,10 0 0,-2 3 0,2 0 0,-2 4 0,5 0 0,-1 0 0,8 3 0,-2-3 0,0 3 0,2 0 0,-2-3 0,3 6 0,6-2 0,-1 2 0,4 1 0,-2-4 0,6 11 0,-5-12 0,8 8 0,-9-10 0,3-1 0,-3 1 0,3 0 0,0 0 0,4 0 0,0-4 0,-4 0 0,-3-3 0,-4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0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 24575,'-10'0'0,"2"0"0,-2 0 0,0 0 0,-1 0 0,1 6 0,0-2 0,3 6 0,0 0 0,3-2 0,-2 4 0,5-4 0,-2 5 0,3-3 0,0 1 0,3 2 0,1-6 0,3 6 0,-1-8 0,1 1 0,0-6 0,0 0 0,3-3 0,-3-1 0,3-6 0,-3-1 0,1-10 0,-1 9 0,-2-9 0,1 11 0,-5-1 0,2 1 0,0 12 0,-2 3 0,6 16 0,-6-6 0,13 13 0,-9-13 0,11 6 0,-12-13 0,2-2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28 167 24575,'-4'-14'0,"-4"-7"0,3-2 0,-1-7 0,2 7 0,4 5 0,0 5 0,3 6 0,0-3 0,7 6 0,1 1 0,2 6 0,1 1 0,-4 6 0,3-6 0,-5 5 0,-1-8 0,-4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627 0 24575,'-70'52'0,"1"-1"0,-1 0 0,0 0 0,1 1 0,-1-1 0,1 0 0,-1 0 0,1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8 150 24575,'-3'-23'0,"2"-5"0,-2 12 0,3-5 0,0 10 0,0-2 0,6 3 0,-5-1 0,8 1 0,-5 6 0,6 1 0,8 12 0,-3-1 0,13 7 0,-15-2 0,7-1 0,-13 2 0,3-4 0,-3 3 0,0-2 0,-1 2 0,-2 1 0,-1-4 0,-3 0 0,0-3 0,3-9 0,-2 3 0,2-7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24575,'4'21'0,"2"-6"0,-6 6 0,3-7 0,0-1 0,-2 8 0,2-6 0,-3 3 0,0-11 0,0-4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24575,'0'-3'0,"0"0"0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3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14 138 24575,'-4'-7'0,"1"0"0,3-3 0,0 2 0,-3-5 0,2 3 0,-2-1 0,6-2 0,1 5 0,3-5 0,0 6 0,0-3 0,2 3 0,2 3 0,2-2 0,1 5 0,7-2 0,-6 3 0,6 0 0,-7 3 0,-4 1 0,6 13 0,-11-5 0,13 16 0,-16-12 0,11 12 0,-12-13 0,4 6 0,-2-7 0,1-4 0,-1 3 0,0-9 0,-3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7 24575,'-10'-4'0,"-1"1"0,-10 3 0,-1 0 0,-1 0 0,2 3 0,0 2 0,5 2 0,-2 5 0,5-5 0,6 6 0,-3-2 0,6 2 0,1-2 0,3 2 0,0-6 0,3 6 0,1-3 0,6 4 0,0-3 0,11 4 0,2-5 0,6 0 0,-6-6 0,-2-4 0,-10 0 0,-2-6 0,-2-1 0,-3-7 0,-1 0 0,0 0 0,-2 4 0,2 0 0,-3 3 0,3 0 0,-3 0 0,6 6 0,0 12 0,7 9 0,7 25 0,2-12 0,-2 12 0,-1-15 0,-8 0 0,6 14 0,-11-10 0,6 11 0,-11-15 0,3-8 0,-4-1 0,0 0 0,-3-9 0,-1 9 0,-3-11 0,-3 4 0,3-4 0,-6 0 0,2-3 0,0 0 0,-1-1 0,1-2 0,0-1 0,-2-3 0,-5 0 0,3 0 0,-28-7 0,16 1 0,-33-16 0,34 10 0,-17-11 0,27 11 0,-5-1 0,11 3 0,0 0 0,3-1 0,3 0 0,1-1 0,3 7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24575,'-1'-9'0,"5"1"0,14-3 0,4 6 0,23 1 0,18 12 0,34 14-551,-11 5 551,-37-8 0,-5-1 0,-3 3 0,2 2 0,-28-11 0,3 4 0,-8-5 0,-6 1 551,-4-4-551,-4 5 0,-6-3 0,-1 1 0,1-1 0,-3-3 0,-5 5 0,-5-2 0,0 3 0,-5-8 0,12 1 0,-4-5 0,6 5 0,0-2 0,0-1 0,1 3 0,-1-2 0,0 3 0,7 0 0,1 3 0,2-6 0,4 8 0,-3-7 0,3 4 0,0 1 0,3 1 0,0 2 0,4 1 0,-3-3 0,-1-2 0,0-2 0,-2 3 0,2-3 0,-3 6 0,3-5 0,1 2 0,-1-4 0,0 1 0,-3-3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24575,'4'4'0,"-1"-1"0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5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0 24575,'0'16'0,"0"1"0,0 9 0,0 1 0,0 25 0,-7-5 0,6 9 0,-5-17 0,6-19 0,0-1 0,0-10 0,0 0 0,0-3 0,0-3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2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24575,'9'12'0,"2"6"0,2-4 0,4 10 0,-4-10 0,-1 2 0,5-6 0,-11-4 0,17-2 0,-14-4 0,9-6 0,-6 0 0,3-12 0,-3 7 0,5-14 0,-4 11 0,-1-5 0,-6 13 0,-4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24575,'4'12'0,"-2"15"0,-2 3 0,0 23 0,0-23 0,0 3 0,0-9 0,0-10 0,0 2 0,0-5 0,0-4 0,0-1 0,0-4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24575,'-49'9'0,"-11"5"0,27-8 0,-27 10 0,11-3 0,-14 3 0,14-3 0,-11 2 0,12-2 0,-16 3 0,16-3 0,16-5 0,19-3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7.6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24575,'2'-9'0,"2"2"0,2-4 0,0 1 0,0-2 0,0 3 0,0 0 0,9-2 0,-7 3 0,16-4 0,-6 0 0,-1 6 0,-2-2 0,-6 8 0,0 3 0,3 0 0,-5 6 0,3 0 0,-8 3 0,3 0 0,-2-2 0,-3 1 0,3-4 0,-3 4 0,0-2 0,0 1 0,0 1 0,-3-4 0,-3 4 0,-3-4 0,-1-1 0,2-4 0,-8 2 0,5-3 0,-5 3 0,8-4 0,2 0 0,-3 0 0,5 0 0,-2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8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24575,'-3'6'0,"3"0"0,-6 2 0,0 2 0,2-1 0,-4 2 0,5-1 0,-3 2 0,2-3 0,1 9 0,3-10 0,0 10 0,0-11 0,3 4 0,0-2 0,3 3 0,0-2 0,0-2 0,0-4 0,-2 1 0,-2-4 0,-2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1 105 24575,'5'1'0,"8"-7"0,7-7 0,7-4 0,-1-1 0,-6 3 0,5 1 0,-11 5 0,4 2 0,-9 4 0,-3 0 0,-3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24575,'3'6'0,"5"2"0,1 8 0,10 0 0,4 6 0,-3-10 0,-2-1 0,1-3 0,-8-2 0,6 1 0,-10-4 0,-1 0 0,-3-3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1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24575,'8'0'0,"-1"0"0,4 0 0,-1 2 0,-1-1 0,0 2 0,-3-3 0,0 0 0,0 0 0,2 0 0,-1 0 0,2 0 0,-3 0 0,0 0 0,-3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3.0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24575,'4'-1'0,"-2"11"0,2 7 0,-3 9 0,9 14 0,-2 3 0,4 0 0,-5-10 0,1-8 0,-7-12 0,2 6 0,-3-7 0,0 0 0,3 0 0,-2 0 0,4 0 0,-4 0 0,1-3 0,-2 2 0,3-4 0,-2 4 0,1-1 0,-2-1 0,0 0 0,-2-1 0,1 2 0,1 2 0,1 0 0,1-3 0,-2 0 0,0-3 0,0 0 0,0 2 0,0-1 0,0 2 0,3-3 0,-2-3 0,1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31 24575,'-6'3'0,"-9"5"0,7 2 0,-10 2 0,14-3 0,-4-1 0,3 8 0,1-5 0,0 4 0,4-6 0,0 0 0,3 3 0,-2-3 0,4 0 0,-2-3 0,1 3 0,1-5 0,1 4 0,1-5 0,1 0 0,1 3 0,-2-6 0,4 3 0,-4-3 0,1 0 0,-2 0 0,3 0 0,7 0 0,-5 0 0,6 0 0,-7 0 0,-1 0 0,0 0 0,-1-3 0,-1 3 0,4-6 0,-1 3 0,2-3 0,-6 0 0,2 0 0,-7-3 0,4-1 0,-1-2 0,-1 3 0,2-3 0,-4 6 0,2-6 0,-3 5 0,0-4 0,0 4 0,-3-2 0,2 3 0,-1-3 0,-1 3 0,0-6 0,-6 8 0,2-4 0,1 2 0,-2-1 0,4-2 0,-8 6 0,3-2 0,-1 4 0,2-2 0,-1 3 0,-1 0 0,1 0 0,-2 0 0,4 0 0,-5 0 0,8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9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24575,'8'0'0,"8"0"0,4 0 0,0 0 0,5-4 0,-11 3 0,4-3 0,-9 4 0,-3 0 0,-3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5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179 331 24575,'3'-8'0,"-2"-2"0,7-2 0,-7 0 0,7 2 0,-7-7 0,1 8 0,-2-9 0,0 9 0,-3-10 0,-4 6 0,-2-12 0,-1 5 0,-1-1 0,1 3 0,0 6 0,1 2 0,1 2 0,1-1 0,-2 2 0,0-2 0,5 3 0,-7 0 0,7 0 0,-4 0 0,-1 2 0,2-1 0,-2 4 0,0-4 0,0 1 0,0 1 0,0-2 0,3 4 0,2-2 0,2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5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24575,'4'18'0,"-2"2"0,-2 33 0,0-7 0,0 23 0,4-26 0,-3-3 0,7-14 0,-7-6 0,3 5 0,-1-11 0,-3 4 0,3-6 0,-3-11 0,0 3 0,0-9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0 24575,'-14'4'0,"1"-1"0,-1-3 0,-7 5 0,5-4 0,-12 8 0,13-5 0,-14 1 0,14 1 0,0-5 0,9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6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24575,'9'0'0,"2"6"0,1 7 0,-2 0 0,6 12 0,1-9 0,1 10 0,-1-10 0,-3 2 0,-5-8 0,0-2 0,0-2 0,-3 0 0,0-2 0,0 1 0,0-2 0,3 1 0,0 1 0,3-4 0,0-4 0,0-4 0,-3-2 0,0-3 0,13-10 0,-7 0 0,24-19 0,-23 22 0,8-6 0,-20 21 0,2-1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7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24575,'3'19'0,"2"-5"0,-4 23 0,2-13 0,3 28 0,-5-22 0,10 10 0,-10-14 0,2-6 0,0-2 0,-2-6 0,1 7 0,1-5 0,-2 1 0,1-9 0,-2-3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8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85 24575,'3'-12'0,"-2"3"0,7-3 0,-7 5 0,7-1 0,-2-1 0,3 2 0,3-2 0,0 6 0,0-3 0,20 6 0,-15-3 0,14 3 0,-19 0 0,-2 3 0,7 1 0,-7 12 0,5-7 0,-5 6 0,-3-9 0,2 3 0,-3-2 0,-3 4 0,2-2 0,-4 3 0,2 0 0,-1 0 0,-1-2 0,2 1 0,-3-4 0,0 4 0,0-4 0,-3 1 0,-1 1 0,-4-5 0,1 4 0,-2-7 0,0 4 0,0-2 0,-3 1 0,0 1 0,0-5 0,2 3 0,-1 0 0,1 0 0,-2 0 0,3 3 0,3-6 0,3 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9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 24575,'-6'9'0,"0"2"0,3-2 0,0 3 0,0 0 0,2 7 0,-1-5 0,2 10 0,0-4 0,0 7 0,4-1 0,-3 14 0,6-11 0,-2 11 0,0-14 0,3 1 0,-4-7 0,3-2 0,-1-6 0,0 0 0,0-2 0,0 1 0,0-4 0,2 1 0,-4-4 0,2-2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0 137 24575,'6'-6'0,"0"-1"0,0-1 0,3-2 0,0-2 0,1 0 0,1 0 0,1-7 0,-2 6 0,4-3 0,-8 7 0,3 3 0,-6 3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24575,'9'12'0,"-2"0"0,4 0 0,-2 0 0,6 7 0,4-3 0,-3 3 0,0-7 0,-8-4 0,-2-2 0,-2 0 0,1-2 0,-4-2 0,1-2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2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24575,'6'9'0,"0"-2"0,4 4 0,7-3 0,-6 4 0,8-7 0,-13 3 0,2-5 0,-4 3 0,2 3 0,-3-3 0,5 6 0,-4-6 0,5 3 0,-6-3 0,2 0 0,-4-8 0,2 3 0,-3-6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3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24575,'6'0'0,"3"0"0,0 5 0,3-3 0,-5 8 0,1-6 0,-5 5 0,1-3 0,1 0 0,-4 3 0,1 0 0,-2 3 0,0 0 0,-2 0 0,-2-3 0,1 0 0,0-3 0,3 2 0,-3-1 0,0 4 0,-1-4 0,2 2 0,2-6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4.4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24575,'0'8'0,"0"8"0,0-2 0,4 11 0,-3-5 0,7 6 0,-7 0 0,3 1 0,-2-7 0,-1-2 0,2-6 0,-3 0 0,0 7 0,0-6 0,0 6 0,2-10 0,-1 2 0,2-4 0,-3 4 0,0-1 0,2 2 0,-1 0 0,2 0 0,-3-3 0,2 2 0,-1-1 0,2 2 0,-1-3 0,-1 0 0,2-1 0,-3 2 0,2 2 0,-1-3 0,2 0 0,-3-3 0,0 0 0,0 2 0,5-1 0,-6 2 0,5-3 0,-6 0 0,4 0 0,-1 0 0,2-3 0,-3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5.8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 0 24575,'-3'9'0,"0"-3"0,-4 6 0,1-3 0,3 3 0,-3 0 0,6-3 0,-7 9 0,6-7 0,-6 7 0,7-6 0,-3 7 0,3-8 0,0 7 0,0-9 0,0 3 0,3-3 0,-3 0 0,3 0 0,-3 0 0,3 3 0,-3 0 0,6-3 0,-6 0 0,3-3 0,-3 0 0,5 0 0,2-3 0,2 0 0,3-3 0,-6 0 0,6 0 0,-3 0 0,0 0 0,3-3 0,-6 0 0,3-3 0,-3-1 0,0 1 0,0-2 0,0 1 0,3-5 0,-5 6 0,4-6 0,-8 3 0,6-3 0,-6 2 0,6 1 0,-6 3 0,6 0 0,-6 0 0,3-3 0,-3 0 0,0-1 0,0-1 0,0 4 0,-3-2 0,3 1 0,-6 1 0,6-2 0,-6 0 0,3 0 0,-3 2 0,-1-1 0,4 7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378 0 24575,'-45'20'0,"-4"-5"0,1 9 0,-12 0 0,11 2 0,-14 6 0,28-15 0,7-3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6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24575,'18'0'0,"-4"0"0,4 0 0,-9-3 0,0 3 0,-3-3 0,3 3 0,-5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7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117 393 24575,'6'-6'0,"-3"0"0,3-3 0,0 0 0,0-3 0,6-1 0,-6 1 0,3 3 0,-2-9 0,-3 10 0,0-10 0,-4 8 0,0-8 0,0-2 0,-3 0 0,-2-5 0,-6 4 0,-14-12 0,1 9 0,-10-5 0,8 11 0,8 3 0,0 3 0,12 3 0,-3 3 0,6 0 0,0 3 0,3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24575,'-10'0'0,"-1"0"0,7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51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24575,'97'-9'0,"-10"7"0,-31-3 0,0 1 0,-4 4 0,-2 0 0,39 0 0,-7 0 0,-26 7 0,-13-6 0,-3 5 0,-20-6 0,-2 0 0,-6 0 0,0 0 0,0 0 0,0 0 0,-3 0 0,3 0 0,-3 0 0,3 0 0,6 0 0,-4 0 0,24 0 0,-2-6 0,24 7 0,29 3 0,14 3 0,-4-1 0,-21-3 0,-10-3 0,0-1-333,9 4 1,21 2-1,2 1 1,-14-1-1,-34-1 333,-32-1 0,18-3 0,-15 7 0,43-6 0,-20 3 0,4-2 0,1-1 1663,-28 2-1663,10-1 0,-8-1 0,-14 2 0,7-1 0,-9-1 0,3 2 0,0-3 0,0 0 0,0 0 0,0 0 0,0 0 0,6 4 0,-4-3 0,11 3 0,-12-4 0,6 0 0,-7 2 0,6-1 0,-4 2 0,11-3 0,-5 3 0,0-2 0,-2 3 0,14-4 0,-18 0 0,17 3 0,-16-2 0,-1 1 0,4-2 0,-8 0 0,8 0 0,-8 0 0,9 0 0,-7 0 0,0 0 0,0 0 0,-3 0 0,9 4 0,-7-3 0,5 3 0,-5-4 0,-2 3 0,3-3 0,0 3 0,7-3 0,-8 0 0,13 4 0,-13-3 0,14 3 0,-12-2 0,12-1 0,-5 2 0,0-1 0,5-1 0,-12 4 0,12-4 0,-5 2 0,7 1 0,-1-3 0,0 3 0,-6-2 0,5-1 0,-5 2 0,0-1 0,-1-1 0,-7 2 0,0-1 0,6-1 0,2 2 0,0-3 0,5 3 0,-5-2 0,6 3 0,14 3 0,-10-6 0,22 5 0,-22-2 0,23-3 0,-30 6 0,15-7 0,-18 3 0,6-3 0,14 0 0,-19 0 0,9 3 0,-20-3 0,2 3 0,6-3 0,2 0 0,7 0 0,-7 0 0,4 0 0,-4 0 0,7 0 0,-1 0 0,1 0 0,-1 4 0,14-3 0,-11 3 0,24 2 0,-23-4 0,9 8 0,-12-9 0,-7 3 0,4-4 0,-10 2 0,4-1 0,-6 2 0,0-3 0,0 0 0,7 3 0,-5-2 0,4 3 0,-6-4 0,0 3 0,0-2 0,-3 1 0,3 1 0,-3-2 0,9 1 0,-4-2 0,4 0 0,1 4 0,-6-3 0,12 7 0,-5-7 0,0 3 0,-1-4 0,-1 4 0,-7-3 0,7 3 0,-9-2 0,0-1 0,3 2 0,-3-3 0,0 2 0,3-1 0,-3 2 0,3-3 0,-3 0 0,0 2 0,0-1 0,0 2 0,0-3 0,0 0 0,0 0 0,0 2 0,3-1 0,0 2 0,-3-3 0,3 2 0,-3-1 0,9 2 0,-7-3 0,4 2 0,-6-1 0,0 2 0,3-3 0,0 2 0,0-1 0,0 2 0,-2-3 0,1 2 0,-2-1 0,3 2 0,0-3 0,0 2 0,7-1 0,-6 2 0,12 1 0,-11-3 0,4 5 0,-6-5 0,7 1 0,-6-2 0,12 4 0,-11-3 0,10 3 0,-13-1 0,7-2 0,-9 1 0,1-2 0,1 0 0,-4 3 0,1-2 0,-2 1 0,0-2 0,10 0 0,-8 0 0,7 0 0,-9 3 0,-3-2 0,0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2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24575,'15'-4'0,"-4"3"0,13-3 0,-4 4 0,20 0 0,-10-4 0,22 3 0,-28-3 0,7 4 0,-19 0 0,0-3 0,-2 3 0,1-3 0,-4 3 0,4-3 0,-4 3 0,4-3 0,-2 3 0,1 0 0,1 0 0,-2 0 0,3 0 0,-2 0 0,1-3 0,-4 3 0,1-3 0,-2 3 0,3 0 0,7 0 0,4 0 0,-3 0 0,1 0 0,-9 3 0,0-3 0,0 3 0,0-3 0,-3 0 0,6 0 0,-6 0 0,3 0 0,0 0 0,0 0 0,3 0 0,-3 0 0,3 0 0,-3 0 0,3 0 0,0 0 0,0 3 0,0-3 0,0 3 0,0-3 0,0 0 0,-3 3 0,3-3 0,-6 3 0,3-3 0,-3 0 0,0 0 0,0 0 0,9 0 0,-4-3 0,14 2 0,-12-1 0,6 2 0,12 0 0,-14 0 0,15 0 0,-20 0 0,-6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4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24575,'4'0'0,"7"0"0,12 4 0,17-3 0,2 3 0,41-4 0,-21 0 0,7 0 0,-3 0 0,-39 0 0,17 0 0,-32-3 0,0 3 0,-2-3 0,1 0 0,-2 3 0,3-3 0,-2 3 0,-2 0 0,1 0 0,-2 0 0,11 0 0,-10 0 0,16 0 0,-7 0 0,1 0 0,6 0 0,-13 0 0,14 0 0,-5 0 0,-3 0 0,-2 0 0,-6 0 0,0 0 0,9 4 0,-4-3 0,4 3 0,1-4 0,1 0 0,6 0 0,-6 0 0,5 0 0,-11 0 0,4 0 0,0 0 0,2 0 0,-2 0 0,0 0 0,-9 0 0,0 0 0,9-4 0,-7 3 0,14-3 0,-5 0 0,6 3 0,-6-3 0,-1 4 0,-1 0 0,-4 0 0,4-3 0,-6 2 0,-3-1 0,3 2 0,-3 0 0,3 0 0,0 0 0,0 0 0,0 0 0,0 0 0,0 0 0,6 0 0,-4 2 0,4-1 0,-6 2 0,7-3 0,-6 0 0,3 0 0,-7 2 0,-1-1 0,2 2 0,2-3 0,-3 0 0,0 0 0,-1 0 0,2 0 0,2 0 0,-3 0 0,2 0 0,5 0 0,4 0 0,7 0 0,-7 0 0,4 0 0,-10 0 0,2 0 0,2-4 0,-10 3 0,7-3 0,-9 4 0,0 0 0,3 0 0,0 0 0,3 0 0,0 0 0,-3 0 0,9-4 0,-7 3 0,14-3 0,-12 4 0,6 0 0,-7 0 0,0 0 0,0 0 0,0 0 0,0 0 0,-3 0 0,0 0 0,-3 0 0,2 0 0,2 3 0,2-3 0,-3 3 0,2 0 0,-4-3 0,4 3 0,-7-3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3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7 24575,'-32'-4'0,"9"2"0,-17 2 0,13 4 0,7-1 0,-5 10 0,17-3 0,-4 4 0,12-5 0,0 3 0,3-3 0,0 0 0,3 3 0,3-6 0,-2 6 0,1-6 0,1 0 0,0 0 0,3-3 0,0 3 0,-2-3 0,-2 3 0,-2-3 0,-2 3 0,-2 3 0,-4 0 0,-5 0 0,-2 3 0,-3-8 0,0 4 0,2-5 0,2 3 0,1 0 0,1-3 0,0 3 0,-3-6 0,0 3 0,0-6 0,0-3 0,3 0 0,2-1 0,2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4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17 121 24575,'10'0'0,"1"0"0,-2 0 0,3-2 0,0-2 0,-2-2 0,-2 0 0,7-1 0,-6 0 0,6-3 0,-8-6 0,-3 5 0,-1-4 0,0 6 0,-2 0 0,-4 2 0,-1 2 0,-5 2 0,0 2 0,0-1 0,-9 6 0,4-1 0,-5 4 0,10-1 0,0 3 0,3-2 0,0 1 0,0-2 0,0 0 0,2 0 0,-1 0 0,4 3 0,-2 0 0,3 1 0,-2-2 0,1-2 0,-2 3 0,3 0 0,6-2 0,0 1 0,6-5 0,0 1 0,0-2 0,0 1 0,0-2 0,0 1 0,-2-2 0,-2 0 0,-2-2 0,-2 1 0,-2-2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5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24575,'15'-4'0,"2"3"0,3-5 0,5 5 0,-5-6 0,0 3 0,-1-6 0,-10 4 0,0-6 0,-6 3 0,0-1 0,-3 2 0,0 1 0,-3 1 0,-3 0 0,-10 3 0,2 3 0,-4 0 0,6 6 0,2-3 0,4 3 0,1 3 0,4 0 0,-2 3 0,3-3 0,0 3 0,0-3 0,0 0 0,0 0 0,3-3 0,-2 0 0,4 0 0,-2 3 0,3-5 0,3 1 0,0-5 0,3 3 0,7-3 0,14 3 0,-10-3 0,15 0 0,-27 0 0,2 0 0,-11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6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10 165 24575,'-2'-5'0,"3"1"0,-6-5 0,5 3 0,0 0 0,-3-3 0,2 2 0,1-2 0,1 3 0,4-3 0,-4 3 0,2-3 0,-1 0 0,2 2 0,2-4 0,0 7 0,0-4 0,0 4 0,2-4 0,2 1 0,-1-2 0,2 6 0,-4-3 0,2 5 0,-3-1 0,0 2 0,0 0 0,2 0 0,2 0 0,-1 0 0,2 2 0,-4-1 0,-1 2 0,-3-3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1176 1 24575,'-30'14'0,"-15"0"0,-18-3 0,-4 3 0,-27-4 0,27-1 0,-26 8 0,26-7 0,3 9 0,19-6 0,1 4 0,10-2 0,-26 2 0,-3 2 0,-20-10 0,1 7 0,-11-6 0,54-1 0,-4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7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92 24575,'9'0'0,"3"0"0,-3-2 0,0-2 0,0-2 0,0 0 0,-3 0 0,0-3 0,0 2 0,-6-1 0,0-1 0,-6 2 0,-1-2 0,-1 6 0,-1-3 0,-1 6 0,1-3 0,-3 0 0,6 3 0,-6-3 0,3 3 0,-1 3 0,2 0 0,4 3 0,-1 0 0,4 0 0,-4 0 0,4 0 0,-2 0 0,3 0 0,0 0 0,0 0 0,0 0 0,0 0 0,0 0 0,3 3 0,0 0 0,3 0 0,0 0 0,3-6 0,-2 3 0,1-3 0,1 0 0,0 3 0,1-6 0,7 3 0,-6-3 0,5 0 0,-10-3 0,-3 3 0,-3-3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 24575,'3'-2'0,"-3"-2"0,3-14 0,-3-2 0,0-7 0,0 1 0,0 6 0,0 1 0,0 7 0,0 2 0,3 2 0,-3 2 0,6-1 0,-3 1 0,3 0 0,3-3 0,-3 3 0,6-3 0,-6 3 0,6 2 0,-3-1 0,3 4 0,0-1 0,0 2 0,0 0 0,6 3 0,-7 1 0,4 3 0,-9-1 0,-2-2 0,-2-2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24575,'20'5'0,"-2"-1"0,1 0 0,-6-3 0,6 3 0,-13-4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1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24575,'12'-3'0,"0"-3"0,6 5 0,-4-1 0,11 2 0,-12 0 0,12 0 0,-11 0 0,10 0 0,-10 2 0,4-1 0,-8 4 0,-4 1 0,-8 10 0,1-2 0,-6 11 0,2-5 0,-4 6 0,0 0 0,0 1 0,0-1 0,1-6 0,4-4 0,-2-7 0,6-6 0,-3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2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24575,'20'0'0,"-2"-3"0,0 3 0,2-3 0,0 3 0,5 0 0,-11 0 0,-1 0 0,-8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3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31 250 24575,'-4'-6'0,"-4"-1"0,4-5 0,-2 0 0,4 0 0,-1 0 0,2 0 0,-2 2 0,3 2 0,0 1 0,0 1 0,3-2 0,0-2 0,1 1 0,1-3 0,-2 3 0,3-1 0,0-1 0,-2 4 0,-2-4 0,1 4 0,-2-5 0,7 3 0,-4 0 0,2 0 0,-1 3 0,-2 2 0,3 2 0,3 2 0,-2 2 0,4 2 0,-2-1 0,1 0 0,-2-1 0,-4-1 0,-2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4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24575,'12'0'0,"0"0"0,6-4 0,2 3 0,19-9 0,-15 9 0,5-8 0,-21 8 0,-4-2 0,-2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14 24575,'-7'5'0,"-1"-1"0,1 5 0,-2-3 0,6 0 0,0 3 0,3 0 0,0 0 0,3 0 0,0-3 0,3 3 0,0-3 0,3 3 0,0-6 0,0 3 0,3-3 0,3 0 0,-1 0 0,4 0 0,-6-3 0,-2 3 0,-2-3 0,1-3 0,-2-3 0,1-1 0,-2-1 0,-2 2 0,-2-1 0,1-1 0,-2-2 0,1 1 0,-2-3 0,0 3 0,-2-1 0,-2-1 0,-4 2 0,-2-1 0,-2 4 0,0 3 0,0 3 0,5 0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6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13 158 24575,'-6'-10'0,"2"-1"0,2 2 0,2-4 0,0 4 0,0-2 0,0 4 0,0-2 0,2 0 0,2 0 0,2-1 0,-3 1 0,2 1 0,-1-2 0,2-2 0,2 5 0,-1 2 0,4 5 0,-1 0 0,2 0 0,-3 3 0,2-3 0,-7 3 0,2-3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8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13 199 24575,'0'-9'0,"-3"0"0,3-1 0,-3 2 0,3 2 0,0-3 0,0-1 0,0-2 0,0 0 0,0 3 0,0-3 0,-3 3 0,3-3 0,-3 0 0,3-1 0,0 4 0,5 0 0,2 6 0,5 0 0,0 3 0,0 5 0,-3-1 0,0 5 0,-6 0 0,0 0 0,0 0 0,-3 0 0,3-3 0,-3 3 0,3-3 0,-3 3 0,3-3 0,0-3 0,0-3 0,3-6 0,0 0 0,0-6 0,0 5 0,-3-2 0,0 3 0,0-2 0,0-2 0,3 1 0,0 0 0,-3 3 0,3 0 0,-3-3 0,3 5 0,3-4 0,0 7 0,3 1 0,-3 3 0,3 3 0,-6 0 0,3 0 0,-6 3 0,3 0 0,-3 3 0,0 0 0,0 0 0,-3 0 0,0-2 0,0-2 0,0-2 0,0 3 0,0-5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24575,'3'13'0,"-1"-3"0,-2 7 0,0-7 0,0 8 0,0-8 0,0 3 0,1-6 0,0-3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7 24575,'-11'-4'0,"-2"1"0,5 3 0,-2 0 0,3 0 0,-2 0 0,4 0 0,-1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9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24575,'-6'3'0,"0"0"0,-1 6 0,1 0 0,0 1 0,3-2 0,0-2 0,3 0 0,-3 0 0,3 0 0,-3 0 0,3 3 0,3 0 0,0 3 0,6-2 0,-3-2 0,6-4 0,-6 1 0,6-4 0,3 5 0,-4-5 0,7 6 0,-11-7 0,4 3 0,-4-3 0,1 0 0,-2 0 0,0-3 0,0 0 0,0-3 0,3 0 0,-2 0 0,-1-3 0,-4-1 0,-2-2 0,0 0 0,0 0 0,-2 5 0,1-1 0,-4 5 0,4-3 0,-7-3 0,1 2 0,-2-2 0,-3 3 0,5 3 0,-1 0 0,1 3 0,7 3 0,-2-2 0,4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0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55 208 24575,'-9'-6'0,"-3"-3"0,6 2 0,-1-2 0,2 3 0,4 0 0,-4 0 0,4-3 0,-4 0 0,4-1 0,-2 2 0,3 1 0,0-1 0,3 1 0,0-2 0,1 3 0,1 0 0,-4 0 0,1 0 0,1 0 0,0-3 0,1 2 0,1-4 0,-4 4 0,1-2 0,1 3 0,0 0 0,6 2 0,-2 2 0,1 2 0,-2 0 0,3 0 0,0 0 0,-2 0 0,-2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2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1 141 24575,'-1'-3'0,"2"3"0,5-6 0,0 6 0,3-3 0,-3 3 0,6-3 0,-3 3 0,0-6 0,3 3 0,-3-6 0,0 2 0,-3-2 0,0 3 0,-3 0 0,3 0 0,0-3 0,-3 2 0,3-1 0,-6-1 0,3 2 0,-3-2 0,-3 3 0,0 0 0,-3 3 0,-3-3 0,0 6 0,-1-3 0,-1 3 0,1 0 0,-2 0 0,3 5 0,0 2 0,5 2 0,2 0 0,-1 0 0,2 0 0,-1 0 0,2 0 0,0-3 0,-3 3 0,2-3 0,-2 3 0,3-3 0,0 0 0,3 0 0,-2 0 0,1 0 0,1 0 0,-2 3 0,4-5 0,-2 4 0,3-8 0,0 6 0,3-3 0,0 3 0,1-3 0,-2 0 0,-2-1 0,3-1 0,0 4 0,3-4 0,-2 2 0,1-3 0,-4 0 0,1 0 0,1 0 0,-2 0 0,1 0 0,-2 0 0,3 0 0,-2 0 0,-1 0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18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416 104 24575,'-6'0'0,"-3"0"0,0 0 0,-1 0 0,1 0 0,3 0 0,0 0 0,-3 0 0,0 2 0,-1-1 0,-1 2 0,2-3 0,-1 2 0,-8-1 0,7 2 0,-7-3 0,6 0 0,2 0 0,-1 0 0,1 0 0,-2 0 0,3 0 0,-5 2 0,6 2 0,-3-1 0,4 0 0,1-1 0,-2 2 0,-2 2 0,-2-3 0,3 2 0,0-1 0,3-1 0,0 2 0,-3-1 0,-1 2 0,1 0 0,0 0 0,0 0 0,0 2 0,-1-1 0,4 2 0,4-3 0,2 0 0,-3 2 0,2 2 0,-1 2 0,2 0 0,-3 0 0,2 0 0,-2 0 0,6 0 0,-2 0 0,4 0 0,-2-3 0,1 2 0,-2-1 0,1-1 0,3 2 0,-2-1 0,7 2 0,-10-3 0,7 0 0,-7-3 0,1 0 0,1 0 0,0 0 0,3 0 0,3 0 0,-2 0 0,1 0 0,1 0 0,0 0 0,3 0 0,0 0 0,0 0 0,0 0 0,0 0 0,0-3 0,-2 2 0,1-1 0,-2-1 0,3 0 0,7 0 0,-6-2 0,12 7 0,-11-7 0,11 7 0,-12-7 0,6 6 0,-7-7 0,0 6 0,0-6 0,-3 3 0,2 0 0,5-3 0,-5 3 0,7 0 0,-9-3 0,3 3 0,-3 0 0,9-3 0,-1 7 0,1-6 0,0 3 0,-3-4 0,-1 2 0,4-1 0,-6 4 0,7-4 0,-8 4 0,13-4 0,-13 2 0,7-3 0,-6 2 0,0-1 0,0 2 0,0-3 0,7 4 0,-6-4 0,6 7 0,-1-6 0,2 1 0,6-2 0,1 0 0,-1 0 0,-6 0 0,-1 0 0,-7 0 0,6 4 0,-4-3 0,4 3 0,0-4 0,-7 0 0,7 0 0,11 0 0,-12 0 0,14 0 0,-12 0 0,-6 0 0,12 0 0,-5 0 0,0 0 0,-1 0 0,-7 0 0,6 0 0,15 0 0,-9 0 0,13 0 0,-23 0 0,11-4 0,-12 3 0,12-3 0,-5 4 0,0 0 0,5-4 0,-11 3 0,11-3 0,-12 4 0,12-4 0,-14 3 0,13-2 0,-13 3 0,7-3 0,1 2 0,-6-4 0,3 4 0,-7-2 0,-1 1 0,-1-2 0,4-5 0,-1 3 0,-1-3 0,2 0 0,-4 2 0,4-4 0,-3-5 0,1 5 0,-4-7 0,1 2 0,-5 2 0,3-4 0,-4 6 0,0 0 0,0 0 0,0-1 0,0 4 0,3-2 0,-2 1 0,1-2 0,-2 0 0,0 2 0,3-1 0,-2 2 0,1-4 0,-2 1 0,0 0 0,0-6 0,-2 4 0,1-5 0,-5 7 0,3 0 0,-3 0 0,-3 0 0,0 0 0,-1 0 0,-1 0 0,1 0 0,-8-3 0,4 2 0,-11 0 0,-8 0 0,3 0 0,-9 1 0,18 0 0,-4 4 0,5 0 0,0 3 0,2-2 0,-1 7 0,8-6 0,-13 6 0,6-3 0,-2 3 0,2-3 0,-1 2 0,-1-1 0,-20 8 0,17-5 0,-15 6 0,24-7 0,-4 2 0,6-1 0,-1 2 0,1-1 0,0-1 0,0 2 0,0-3 0,0 0 0,-7 0 0,-1-4 0,-6 3 0,-1-7 0,-12 7 0,9-7 0,-10 7 0,14-3 0,5 1 0,3 3 0,8-3 0,2 3 0,-1 0 0,-1 0 0,1 0 0,0 0 0,3 0 0,-3 0 0,5 0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7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24575,'8'2'0,"-1"2"0,4 4 0,-1-1 0,2 2 0,-3-3 0,0 0 0,-1 0 0,-1 0 0,2 0 0,-6 0 0,2 0 0,-1 2 0,2-1 0,0 2 0,2-3 0,-1 2 0,4-1 0,-1 2 0,-1-3 0,9 1 0,-7-1 0,7 2 0,-6-2 0,6-3 0,2 0 0,0-1 0,-1-1 0,-1 2 0,-4-1 0,2-1 0,-5 2 0,-4-3 0,7-3 0,-10-1 0,7-2 0,-10 3 0,1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8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24575,'-18'0'0,"4"0"0,-11 4 0,5-3 0,0 6 0,1-4 0,10 3 0,0 0 0,6 3 0,0-3 0,3 3 0,3 0 0,3-3 0,9 4 0,-1-3 0,11-3 0,-12 4 0,6-4 0,-7 5 0,-3-3 0,0 0 0,-6 0 0,0 3 0,0-5 0,-3 6 0,6-6 0,-6 5 0,3-3 0,-3 3 0,-3-3 0,0 3 0,-3-3 0,0-3 0,-1 0 0,-1-3 0,1 0 0,-5 0 0,8 0 0,-1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9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80 24575,'8'0'0,"2"-3"0,8 3 0,-4-3 0,4 0 0,-6 2 0,-3-4 0,-3 2 0,-3-6 0,-3 2 0,0-2 0,0 3 0,-3 0 0,3 0 0,-6 0 0,3 2 0,-3-1 0,0 4 0,-3-1 0,2 2 0,-4 2 0,4 4 0,1 1 0,0 2 0,3-3 0,-1 2 0,-1 2 0,2-1 0,-1 0 0,2-3 0,-1 0 0,2 0 0,-2 0 0,3 2 0,0-1 0,3 2 0,-2-3 0,7 0 0,5-3 0,0 0 0,6-1 0,-7-1 0,-3 2 0,2-3 0,-1-3 0,-1-1 0,-3 1 0,-3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0.5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85 24575,'6'-6'0,"2"3"0,-1-2 0,4 1 0,-4-2 0,4 0 0,-4 0 0,2-3 0,-6 0 0,0-1 0,-6 1 0,-3 6 0,-1-2 0,-2 4 0,1-2 0,-2 3 0,-2 0 0,5 5 0,-1-1 0,7 5 0,-1-3 0,2 0 0,0 0 0,0 0 0,0 0 0,0 0 0,0 0 0,0 3 0,0-3 0,2 3 0,-1-3 0,2 0 0,2 0 0,2 0 0,11-3 0,-4 3 0,4-6 0,-6 3 0,7-3 0,-9 0 0,6 0 0,-10-3 0,0 0 0,-3-3 0,0 2 0,-3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37 171 24575,'0'-12'0,"-3"3"0,2-3 0,-7 5 0,7-1 0,-7-1 0,4 2 0,1-4 0,-3 4 0,6-5 0,-3 3 0,3-3 0,0 2 0,0-1 0,0 4 0,3-2 0,0 3 0,3 3 0,3-3 0,-3 6 0,6-3 0,4 3 0,4 4 0,19 3 0,-9 2 0,22-1 0,-28-2 0,5-5 0,-23 1 0,-4-2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18 110 24575,'9'0'0,"0"0"0,10 0 0,-6-2 0,3-2 0,-5-2 0,-4 0 0,2 0 0,-6 0 0,0-3 0,-3 2 0,0-4 0,-3 1 0,0-2 0,-4 3 0,1 0 0,0 6 0,-3 0 0,0 0 0,0 3 0,-3-3 0,5 3 0,-1 0 0,1 2 0,1 2 0,0 2 0,0 2 0,0-1 0,3 4 0,0-4 0,3 4 0,0-1 0,0-1 0,0 0 0,0-1 0,3-1 0,0 2 0,3-3 0,0 2 0,0-4 0,0 4 0,2-7 0,-1 2 0,2-1 0,-1-1 0,2 2 0,2-3 0,0 0 0,-3 0 0,-3 0 0,-3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0 24575,'-20'9'0,"-7"5"0,14-6 0,-8 5 0,8-7 0,-8 3 0,5-2 0,-5 1 0,14-4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2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84 261 24575,'-3'-6'0,"0"0"0,0-3 0,0 2 0,-3-4 0,0 1 0,-2-8 0,-3-3 0,1-5 0,-3-1 0,4 1 0,4 6 0,1 1 0,4 10 0,3-3 0,3 6 0,1-3 0,1 3 0,-2 2 0,3 2 0,0-1 0,1 2 0,-2-2 0,45 14 0,-38-8 0,34 7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3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24575,'26'0'0,"1"0"0,12-6 0,4 4 0,0-8 0,-4 9 0,-19-3 0,-7 4 0,-7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24575,'19'-4'0,"27"1"0,0 3 0,37 0 0,-24 0 0,-3 0 0,-23 0 0,-20 3 0,-8 3 0,-5 1 0,-4 10 0,1-6 0,-6 14 0,2-5 0,-2 7 0,0-1 0,4-6 0,-7 5 0,10-5 0,-9-3 0,11 1 0,-6-9 0,6-2 0,-3-2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24575,'20'-7'0,"5"2"0,-11 2 0,4 1 0,-11 1 0,-2-2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8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24575,'39'-12'0,"4"1"0,26 3 0,-23-2 0,20 9 0,-23-10 0,13 10 0,13-13 0,3 12 0,1-12 0,9 13 0,-9-13 0,-14 8 0,20-3 0,-46 1 0,46 0 0,-33-4 0,23-4 0,-13 2 0,13-1 0,-10 6 0,11-5 0,-1 13 0,3-13-569,27 12 569,-10-13 0,-34 14 0,2 0 0,0-7 0,1-1 0,-6 7 0,1 2 0,10-4 0,-1-1 0,27-3 0,10 6 0,-50-6 0,0 0 0,40 6 0,-33-7 0,0 1 0,-5 6 0,0 1 0,0-7 0,0 0 0,5 7 0,0 0 0,-5-6 0,0-2 0,6 4 0,1-1 0,0-3 0,-1-1 0,1 5 0,-1-1 0,1-2 0,0-1 0,-7 4 0,0 0 0,47-5 0,-12-5 0,0 13 0,-14-12 0,10 12 0,-9-12-135,-1 13 135,10-15 0,4 14-569,-36-6 1,2 0 568,11 6 0,2 2 0,1-4 0,0-1 0,5 5 0,3 0-896,4 0 0,1 0 896,2 0 0,0 0 0,-1 0 0,1 0 0,5 0 0,-1 0 0,-11 0 0,0 0 0,11 5 0,1 0 0,-12-4 0,0 0 0,5 4 0,0 0 0,-7-4 0,0-2 0,7 1 0,0 0 0,-5 0 0,0 0 0,11 0 0,1 0 0,-5 0 0,-1 0 0,0 0 0,1 0 0,6 0 0,-3 0 0,-16 0 0,-1 0-403,11 1 0,-1-2 403,-11-3 0,-1-1 0,1 4 0,0 0-263,-1-4 0,-2 0 263,-11 5 0,-2 0 0,7 0 0,-2 0 0,34 0 0,10-7 0,-1 5 0,-35-6 0,-2 7 0,-4 2 894,-17-1-894,18 0 0,2 0 0,3 0 1745,22 0-1745,-15 0 1457,-14 6-1457,0-4 803,-1 4-803,1-6 66,0 6-66,-13-4 0,23 4 0,-33-6 0,33 0 0,-23 6 0,13-4 0,0 4 0,0 0 0,13-4 0,-10 16 0,23-14 0,-9 16 0,12-19 0,-12 13 0,9-12 0,-10 12 0,1-13 0,-4 7 0,-26-4 0,10-3 0,-24 7 0,11-7 0,-14 3 0,-6-2 0,5-1 0,-11 2 0,10 0 0,-4 2 0,7 0 0,-1 3 0,1-7 0,-1 7 0,1-7 0,-1 7 0,0-7 0,-6 5 0,-1-5 0,-1 1 0,2 2 0,0-3 0,-1 3 0,-7-1 0,-3-2 0,0 1 0,-6-2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0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24575,'12'12'0,"0"0"0,6-1 0,9 14 0,14-4 0,9 13 0,6-6 0,-13-9 0,-4 3 0,-19-17 0,-4 6 0,-5-8 0,-7 3 0,4-2 0,-7 1 0,4-4 0,-8 13 0,2-8 0,-9 11 0,-6-5 0,3 1 0,-3 1 0,4-4 0,5 1 0,-1-4 0,2 1 0,-1 1 0,-1 0 0,1 1 0,-5 1 0,3-4 0,0 1 0,0-2 0,3 3 0,0-2 0,-1 1 0,1-2 0,0 0 0,3-2 0,0-2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0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71 24575,'-17'4'0,"-21"0"0,24-1 0,-24-2 0,24 4 0,-4-4 0,6 4 0,2 1 0,-1 1 0,4 1 0,-2 1 0,3 0 0,0 3 0,0-2 0,0 1 0,2-4 0,-1 4 0,4-2 0,-2 3 0,3-2 0,0 7 0,-3 1 0,2 2 0,-3 18 0,4-21 0,2 14 0,-1-13 0,2-4 0,-1 4 0,-1 1 0,4-6 0,-1 6 0,2-7 0,-3 0 0,2-3 0,-1 3 0,-1-3 0,2 3 0,-4 0 0,2 0 0,-1 0 0,-1-3 0,4 3 0,-1-3 0,-1 0 0,2 0 0,-1-3 0,2 0 0,0 0 0,0 0 0,-3 0 0,5 0 0,-4 3 0,7-3 0,-1 3 0,-1-3 0,2 0 0,-1-3 0,-1 3 0,2-3 0,-1 0 0,8 0 0,-4-3 0,10 4 0,-10-3 0,4 3 0,-6-4 0,7 0 0,-6 2 0,6-1 0,-1 2 0,-4-3 0,4 0 0,-6 2 0,7-1 0,-6 2 0,6-3 0,-1 0 0,-4 0 0,4 2 0,0-1 0,-4 2 0,11-3 0,-5 0 0,0 0 0,-2 0 0,-6 0 0,0 0 0,0 0 0,-2 0 0,1 0 0,-4 0 0,24 0 0,-20 0 0,26 0 0,-26 2 0,8-1 0,-7 4 0,0-4 0,0 2 0,0-3 0,0 0 0,-3 2 0,2-1 0,-1 2 0,8-3 0,-4 2 0,4-1 0,-6 4 0,7-4 0,1 2 0,0-1 0,4-1 0,-4 2 0,0-3 0,-1 0 0,-7 0 0,0 0 0,6 0 0,-4 0 0,4 0 0,-8 0 0,1 0 0,-4 0 0,4 0 0,5 0 0,-3 0 0,3 0 0,-5 0 0,-1 0 0,-1 0 0,2 0 0,-1 0 0,2 0 0,-3 0 0,2 0 0,-1 0 0,-1 0 0,2 0 0,-4 0 0,2 0 0,-3 0 0,0 0 0,2 0 0,2-3 0,2 2 0,0-2 0,0 3 0,0 0 0,-3 3 0,2-2 0,5 1 0,-2-2 0,4 3 0,-6-2 0,-3 1 0,0-2 0,-3 0 0,0 0 0,0 0 0,3 0 0,0 3 0,0-2 0,3 1 0,-3-2 0,3 0 0,-3 0 0,3 0 0,-3 0 0,3 0 0,-3 0 0,0 0 0,-3 0 0,3 0 0,-3 0 0,6-2 0,-6 1 0,6-2 0,-6 3 0,6-2 0,-3 1 0,3-2 0,0 3 0,6 0 0,-7 0 0,7 0 0,-9 0 0,1 0 0,1 0 0,-4 0 0,1 3 0,1-2 0,0 1 0,1 1 0,-2-2 0,1 1 0,7-2 0,-5 0 0,6 0 0,-7 0 0,8 4 0,-4-3 0,2 3 0,-8-4 0,1 0 0,0 0 0,10 0 0,-8 0 0,6 0 0,-10 0 0,4 0 0,-4 0 0,2 0 0,-3 0 0,9 0 0,-7 0 0,10 0 0,-9 3 0,3-3 0,-3 3 0,3-3 0,-3 0 0,3 0 0,0 0 0,-3 0 0,0 0 0,0 0 0,6 0 0,5 4 0,0-3 0,-1 3 0,-1-4 0,-4 0 0,4 0 0,-8 0 0,1 0 0,-2 0 0,3 0 0,0 0 0,-2 0 0,1 0 0,-4 0 0,4 0 0,-4 0 0,4 0 0,-4 0 0,10 0 0,1 0 0,2 0 0,-2 0 0,-6-3 0,-3 2 0,0-1 0,-3 2 0,0 0 0,0 0 0,3 0 0,0-3 0,3 0 0,-3-4 0,3 4 0,-6-2 0,6 1 0,-6-2 0,6 3 0,-3-3 0,3 3 0,-3-3 0,3 0 0,-3 2 0,3-1 0,-3 1 0,3-2 0,-6 0 0,6 0 0,-8 0 0,6-3 0,-6 2 0,5-4 0,-3 2 0,0-4 0,0 4 0,3-2 0,-3 1 0,3-2 0,-3 0 0,-3 0 0,3 2 0,-6 1 0,3 1 0,-3-2 0,0-2 0,0 0 0,0 3 0,0-3 0,0 3 0,0-3 0,0-1 0,-3 1 0,0 3 0,-3-3 0,0 3 0,0-3 0,-3 2 0,-1 2 0,-2-1 0,0 2 0,3-2 0,-9-2 0,7 4 0,-14-6 0,5 1 0,-7 3 0,1-8 0,-14 5 0,-3-10 0,0 8 0,3-3 0,14 4 0,6 5 0,-5-5 0,5 5 0,0 1 0,1-1 0,7 2 0,-7 3 0,6-3 0,-12 2 0,5 0 0,-7-4 0,1 7 0,-1-7 0,1 3 0,-14 0 0,10-2 0,-23-1 0,23 3 0,-9-5 0,-1 9 0,10-7 0,-9 7 0,19-6 0,-5 6 0,4-5 0,1 5 0,-5-3 0,5 0 0,0 3 0,-5-3 0,11 1 0,-10 2 0,3-1 0,1-1 0,-18 2 0,15-1 0,-10-1 0,8 2 0,11-1 0,-11 2 0,11-3 0,-11 2 0,12-2 0,-12 3 0,11-2 0,-5 1 0,7-2 0,0 3 0,3 0 0,-3 0 0,3 0 0,-3 0 0,0-2 0,-7 1 0,5-2 0,-11 3 0,5-4 0,-6 3 0,6-3 0,-5 4 0,14 0 0,-7 0 0,11 0 0,-4 0 0,1 0 0,1 0 0,-3 0 0,6 0 0,-12 4 0,0-3 0,-2 3 0,2-1 0,-1-3 0,-1 3 0,-7-3 0,-12 0 0,9 0 0,-23-6 0,-3 4 0,-3-4 0,-24 6 0,24 0 0,-24 0 0,24 0 0,-10 0 0,13 0 0,13-4 0,3 3 0,14-3 0,-14 4 0,16 0 0,-4 0 0,19 0 0,5-3 0,2 3 0,2-3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24575,'-3'12'0,"-2"6"0,-5 15 0,1-3 0,-2 9 0,3-19 0,0 5 0,4-11 0,0 4 0,1-6 0,2-3 0,-1 0 0,2-3 0,0 3 0,0-3 0,0 3 0,0-3 0,0 0 0,0 0 0,0 3 0,0 0 0,0 0 0,0 0 0,0-3 0,0 0 0,5 0 0,-1-3 0,5 0 0,-1-3 0,8 0 0,-2 0 0,4 0 0,1-4 0,-6 3 0,3-3 0,-7 4 0,-1 0 0,2 0 0,2-2 0,-3 1 0,0-2 0,-6 3 0,0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3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7 24575,'-9'-3'0,"-9"0"0,7 3 0,-5 0 0,5 0 0,4 0 0,-2 0 0,3 0 0,-3 3 0,2-3 0,-1 6 0,-1-6 0,2 6 0,-2-3 0,1 3 0,-8 1 0,2-1 0,-5 2 0,10-5 0,-2 2 0,1-1 0,1 2 0,3 2 0,3-1 0,3 4 0,2-1 0,2-1 0,2 0 0,0-6 0,2 2 0,8-4 0,-2 4 0,4-4 0,-8 2 0,-2-3 0,-2 2 0,3-1 0,7 6 0,-3-4 0,6 2 0,-7 0 0,0-2 0,0 3 0,-3 0 0,0-2 0,-3 1 0,-3-2 0,2 3 0,-4 3 0,2 0 0,-1 3 0,-1-2 0,2 1 0,-3-2 0,0 1 0,0 1 0,0-4 0,-3 4 0,-3-2 0,-1 1 0,-4-2 0,4-2 0,-2-2 0,0-2 0,0-2 0,-3 0 0,0-2 0,-7 1 0,-1-6 0,-7 2 0,7 0 0,-5-2 0,12 6 0,0-6 0,7 6 0,6-2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24575,'-4'18'0,"3"15"0,-9 10 0,8 13 0,-4-13 0,0 9 0,4-28 0,-4 7 0,6-21 0,0 1 0,0-4 0,0 4 0,0-7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1 24575,'-13'3'0,"-8"5"0,5-4 0,-12 6 0,5-2 0,0 1 0,-5 5 0,13-6 0,-14 6 0,14-7 0,0-2 0,9-2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62 24575,'2'-6'0,"2"-1"0,4 4 0,-1-2 0,4 4 0,-1-4 0,-1 1 0,2-2 0,-1 3 0,-1 0 0,2 3 0,-1 0 0,-1-3 0,0 2 0,-1-4 0,2 4 0,2-4 0,0 4 0,6-1 0,-4 2 0,10 0 0,-10 0 0,4 0 0,-6 0 0,0 0 0,0 0 0,-5 0 0,-2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6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0 252 24575,'4'-9'0,"1"3"0,-4-6 0,4 3 0,-2-3 0,5-7 0,-5 5 0,5-11 0,-7 12 0,3-6 0,-1 7 0,-3 3 0,3-3 0,0 3 0,0-3 0,4-7 0,-1 5 0,2-1 0,-5 6 0,0 8 0,4 11 0,-2 1 0,4 27 0,-3-15 0,-1 16 0,4-12 0,0-1 0,-1 1 0,0-7 0,-4-2 0,2-11 0,-2-14 0,4-7 0,5-13 0,-1-13 0,3-3 0,-3 0 0,-2 10 0,-3 15 0,-4 6 0,5 2 0,-4 9 0,6 12 0,-2 9 0,3 19 0,-2-9 0,-2 10 0,-3-14 0,0 0 0,0-6 0,0-4 0,-1-5 0,-3-4 0,0 4 0,3-4 0,-3 2 0,3-1 0,-3-1 0,3 4 0,-3-1 0,3-4 0,-3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24575,'0'9'0,"-3"2"0,0-1 0,-1-1 0,2 2 0,2-7 0,0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24575,'3'12'0,"0"0"0,-1-2 0,-1 1 0,2-7 0,-3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8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63 117 24575,'6'-4'0,"2"-1"0,2 1 0,1-2 0,-1 0 0,-2 3 0,-2-3 0,3 3 0,-2-3 0,1 0 0,-4-3 0,-2 0 0,-4-1 0,-2 1 0,-2 3 0,0 0 0,0 3 0,-3-3 0,0 6 0,-1-6 0,-1 5 0,4-1 0,-2 2 0,1 2 0,-2 2 0,3 2 0,-1 0 0,5 0 0,-3 0 0,0 0 0,0 2 0,2-1 0,1 4 0,1-4 0,1 4 0,-4-1 0,4 2 0,-2-3 0,3 0 0,0-3 0,0 2 0,3-1 0,0 2 0,3-3 0,3 0 0,0-3 0,1 2 0,-2-1 0,7 3 0,-4-3 0,8 2 0,-1-5 0,-4 1 0,4 1 0,0-2 0,-9 1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9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12 169 24575,'0'-9'0,"0"0"0,0-3 0,0 0 0,0 0 0,0-7 0,0 5 0,-5-1 0,3-3 0,-3 7 0,8-5 0,0 7 0,3 6 0,3-3 0,0 6 0,3-3 0,0 3 0,6 0 0,-4 2 0,11 3 0,-12 1 0,6 2 0,-7-2 0,-3 2 0,0-4 0,-6 7 0,0-7 0,-3 7 0,0-1 0,3-1 0,3-8 0,0-3 0,3-9 0,0 1 0,-3-2 0,5 3 0,-4 0 0,11 2 0,-10 3 0,10 0 0,-11 4 0,4 0 0,-2 0 0,3 3 0,-2 0 0,1 6 0,-4-3 0,4 3 0,-7 0 0,4-3 0,-7 3 0,4 0 0,-4 6 0,1-4 0,1 4 0,-2-6 0,4-2 0,-2-1 0,1-4 0,-2-2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0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24575,'0'9'0,"0"3"0,0-6 0,3 6 0,-3-3 0,3 0 0,0 0 0,-3 0 0,8-3 0,-4 3 0,2-3 0,0-3 0,0 3 0,3-3 0,3 0 0,-3 0 0,3-3 0,3 0 0,5 0 0,7 0 0,-1 0 0,1 0 0,-7 0 0,-5-3 0,-6 0 0,-3-3 0,3-3 0,-5 0 0,1-1 0,-5-1 0,3 1 0,-3 1 0,3 3 0,-3 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1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24575,'6'9'0,"1"6"0,1 5 0,5 7 0,-4-1 0,6 14 0,-9-10 0,3 3 0,-5-9 0,0-10 0,2 2 0,-5-5 0,2-4 0,-3 4 0,0-4 0,0 1 0,0-2 0,2 3 0,-1 0 0,4 1 0,-4-2 0,2-4 0,-3-2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2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 24575,'-6'6'0,"-3"0"0,0 0 0,-1 0 0,-1 0 0,2 0 0,-4 0 0,4 0 0,-2 0 0,1 0 0,-2 0 0,3 0 0,0 0 0,3 0 0,0 3 0,-1 0 0,4 0 0,3 0 0,6-6 0,3 0 0,23-3 0,-15 0 0,21-4 0,-25 0 0,3-3 0,-7 1 0,-3-3 0,0 0 0,-3-1 0,0 1 0,-3 0 0,2 8 0,11 4 0,-2 7 0,7 5 0,1-1 0,-9-1 0,6-1 0,-10-6 0,-3-6 0,0-1 0,-3-2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24575,'23'43'0,"4"10"0,-10-10 0,4 26 0,-5 3 0,-6 1 0,-3-4 0,-3-26 0,0-10 0,0-26 0,-1-8 0,-3-6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24575,'-3'7'0,"0"0"0,-4 3 0,0 0 0,0 1 0,0-1 0,3-1 0,-2-1 0,5-1 0,-2-4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68 24575,'-1'-2'0,"11"-3"0,21-5 0,11-2 0,1 5 0,-10-2 0,-17 5 0,-7 1 0,0-3 0,-3 6 0,6-6 0,-3 6 0,9-3 0,-9 3 0,2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24575,'-7'3'0,"1"-3"0,0 6 0,-3 0 0,3 0 0,-3 3 0,3 0 0,2 7 0,2-6 0,2 6 0,2-8 0,-1 2 0,4-1 0,-1 0 0,4-3 0,-1 0 0,4 0 0,-1-3 0,2 0 0,0-1 0,0-1 0,0 2 0,-3-3 0,2 0 0,-1-3 0,2-1 0,-3-2 0,2-3 0,-7 3 0,2-3 0,-4 3 0,-1-3 0,2 0 0,-9-4 0,2 1 0,-14 2 0,10-2 0,-10 4 0,11-1 0,-11 2 0,7 0 0,-4 3 0,6 4 0,3 6 0,2-2 0,2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5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68 176 24575,'-6'-12'0,"0"0"0,-3 0 0,-1 0 0,1 2 0,0-1 0,6 2 0,-3-4 0,3 1 0,-1 3 0,2-3 0,2 6 0,0-3 0,0 3 0,0 0 0,5-1 0,-1 4 0,5-2 0,-1 4 0,2-4 0,2 4 0,-6-2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6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24575,'9'6'0,"-3"0"0,-1 0 0,-4 0 0,4 3 0,-4-3 0,2 6 0,-3-3 0,0 3 0,2-3 0,-1 3 0,2-3 0,-1 0 0,-1-3 0,2-3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7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24575,'17'12'0,"4"8"0,-14-9 0,4 8 0,-5-7 0,0 0 0,0-3 0,-2 2 0,-2-4 0,-2 2 0,0-6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9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24575,'-3'12'0,"0"-2"0,-6 1 0,5-2 0,-4 1 0,7-2 0,-2 1 0,0-2 0,3 4 0,-3-2 0,0 3 0,3 0 0,-3 0 0,-1 7 0,3-8 0,-3 4 0,4-9 0,0 0 0,0 2 0,3-4 0,-3 2 0,3-6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0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24575,'-9'6'0,"0"-2"0,3 7 0,0-2 0,2 3 0,1-2 0,3-2 0,0-2 0,-2 0 0,1 0 0,-2 0 0,3 3 0,0-2 0,0 1 0,0-2 0,0 0 0,0 0 0,0 3 0,0 0 0,0 3 0,0-2 0,0-2 0,0-2 0,0-2 0,0-2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2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0 264 24575,'0'-12'0,"0"2"0,3-1 0,0 1 0,3-2 0,0 0 0,1-6 0,0 7 0,-3-5 0,1 10 0,-4 0 0,4 0 0,-1 0 0,2 0 0,0 0 0,-3 0 0,2 0 0,-1-1 0,2 1 0,-3 0 0,2-3 0,-1 0 0,-1-3 0,2 2 0,-4-1 0,4 4 0,-4-4 0,4 4 0,-4 1 0,2 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24575,'3'6'0,"0"-3"0,3 2 0,0-4 0,0 2 0,3-1 0,0 2 0,1 2 0,7 1 0,-6-4 0,2 4 0,-2-4 0,-7 3 0,5-2 0,-1-2 0,2 4 0,2-5 0,-3 7 0,2-5 0,-4 1 0,2-2 0,-3 1 0,2-2 0,-1 4 0,4-2 0,-1 3 0,2 0 0,-3-2 0,0 1 0,-3-4 0,2 4 0,2 1 0,-1 1 0,0-1 0,-3-1 0,2-2 0,-1 1 0,2 1 0,-3-2 0,2 1 0,2 1 0,2-2 0,0 1 0,-3 1 0,-3-4 0,-3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5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1 204 24575,'8'-16'0,"-6"8"0,8-10 0,-6 9 0,2-3 0,-3 2 0,2-1 0,-1 4 0,-1-2 0,0 3 0,-1-3 0,2 3 0,2-3 0,-3 3 0,2-3 0,-1 2 0,2-4 0,-3 4 0,2-2 0,-1 0 0,-1 3 0,0-1 0,-3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24575,'-13'48'0,"-4"-3"0,6-15 0,-4 0 0,5-1 0,0 1 0,-1-7 0,-2-2 0,1 0 0,-1-9 0,7 2 0,0-11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6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24575,'2'6'0,"2"-2"0,6 4 0,20 2 0,-18-1 0,25 3 0,-28-1 0,15-1 0,-13 1 0,7-3 0,-6 3 0,-3-4 0,0 2 0,0-1 0,0-1 0,-2 4 0,3-4 0,-3 2 0,5-3 0,0 0 0,0 2 0,0-4 0,0 4 0,0-4 0,0-1 0,0 2 0,-5-7 0,-2 2 0,-5-4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7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1 412 24575,'6'-4'0,"3"-1"0,19-2 0,-4 3 0,9-2 0,-8 2 0,-5 3 0,0-3 0,4 4 0,-4 0 0,-2 0 0,0 0 0,-9-3 0,0 2 0,22-1 0,-17 2 0,18-3 0,-20 2 0,0-2 0,0 3 0,0 0 0,0-2 0,0 1 0,-3-2 0,0 3 0,-3-2 0,0 1 0,0-4 0,2 4 0,2-5 0,2 6 0,-3-3 0,0 3 0,-3 0 0,0-3 0,2 3 0,8-3 0,4 3 0,0 0 0,-1 0 0,-7 0 0,0 0 0,6-4 0,-7 3 0,7-3 0,-3 0 0,5 3 0,-2-3 0,6 4 0,-13-3 0,7 3 0,14-9 0,-15 7 0,21-4 0,-18 2 0,6 3 0,-6-6 0,5 7 0,-5-7 0,0 6 0,5-7 0,-12 7 0,6-3 0,-1 0 0,-4 3 0,4-3 0,1 0 0,1-1 0,0 0 0,4 2 0,-4-1 0,20 3 0,-10-7 0,9 7 0,1-10 0,-10 10 0,9-5 0,1-1 0,-17 6 0,15-5 0,-25 6 0,6-3 0,-7 2 0,6-5 0,-4 5 0,4-3 0,1 0 0,-6 0 0,25-1 0,-21 0 0,21 4 0,-18-2 0,0 1 0,-4 1 0,-5-2 0,-2 1 0,3 1 0,0-4 0,-2 1 0,1 1 0,-2 0 0,1 3 0,8-4 0,-8 3 0,15-3 0,-5 4 0,0 0 0,18-6 0,-1 4 0,5-4 0,11 6 0,-23-4 0,23 3 0,-11-3 0,14 4 0,-13 0 0,10-6 0,-23 4 0,22-4 0,-9 6 0,0 0 0,10 0 0,-24-4 0,24 3 0,-23-3 0,9 4 0,1-6 0,3 4 0,12-10 0,1 10 0,0-4 0,14 6 0,-24 0 0,33-8 0,-46 7 0,33-13 0,-37 12 0,4-4 0,-8 2 0,-5 3 0,-2-3 0,-1 1 0,-7 3 0,-4-3 0,0 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1 254 24575,'39'-18'0,"4"5"0,13-7 0,13 12 0,-10-5 0,24 4 0,-24-5 0,23 4 0,-22-2 0,22 10 0,-10-12 0,1 6 0,-17-5 0,-4 0 0,-22 3 0,3 3 0,-8-1 0,-5 7 0,0-6 0,5 7 0,-12-3 0,12-1 0,-5 3 0,20-9 0,-10 4 0,22-1 0,-29 0 0,9 7 0,-14-3 0,-4 0 0,2 3 0,-5-3 0,-2 3 0,10 0 0,-6-3 0,6 3 0,-7-3 0,0 3 0,-5 0 0,-2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1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1 306 24575,'12'-7'0,"0"-1"0,0 4 0,6-3 0,-4 3 0,24-6 0,-15 5 0,30-3 0,-24 4 0,24-2 0,-23 5 0,9-6 0,-12 3 0,-1 3 0,-6-2 0,-1 3 0,-10 0 0,22-7 0,-17 6 0,24-10 0,-24 11 0,10-8 0,-10 7 0,11-3 0,-12 4 0,6-3 0,-7 2 0,0-1 0,0 2 0,0-3 0,6 2 0,-4-2 0,11 3 0,-5-4 0,6 4 0,14-4 0,-11 0 0,11 3 0,-1-3 0,-9 4 0,10-4 0,-1 3 0,-9-3 0,23-2 0,-11 4 0,1-4 0,-3 2 0,-14 3 0,1-3 0,-1 4 0,0 0 0,14-6 0,-10 4 0,22-10 0,-22 10 0,10-8 0,-14 9 0,1-3 0,-7 1 0,4 2 0,-10-1 0,11 2 0,-5-4 0,0 3 0,5-3 0,-5 4 0,0-3 0,-2 2 0,0-5 0,-4 2 0,4-1 0,-6 3 0,-2-1 0,1 2 0,-4-1 0,4 2 0,-2 0 0,10-4 0,14 3 0,-3-3 0,36 4 0,-20-7 0,10 6 0,10-5 0,-40 6 0,25-4 0,-37 3 0,4-3 0,-6 1 0,7 2 0,-6-4 0,12 4 0,-5-1 0,6-2 0,-6 3 0,-1-3 0,-12 4 0,-2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2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1 227 24575,'43'-12'0,"-4"1"0,1 6 0,-10-3 0,22 7 0,-9-9 0,13 8 0,0-4 0,13 6 0,-10-6 0,24 4 0,-24-10 0,10 4 0,-13-6 0,0 6 0,0-4 0,-13 6 0,-4-1 0,-12 3 0,12-2 0,-9 4 0,10-4 0,-14 2 0,13 3 0,-9-7 0,3 7 0,-8-3 0,-5 4 0,0-3 0,-4 3 0,-5-3 0,-4 3 0,4 0 0,-4 0 0,4 0 0,18-6 0,-6 4 0,30-10 0,-23 10 0,22-4 0,-22 6 0,10 0 0,-20 0 0,31-8 0,-25 6 0,18-5 0,-20 3 0,-16 3 0,5-3 0,-10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3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1 184 24575,'42'-4'0,"11"3"0,-10-9 0,13 8 0,13-12 0,-10 13 0,24-15 0,-24 14 0,23-13 0,-9 13 0,-1-12 0,-3 13 0,0-13 0,-23 12 0,7-6 0,-27 8 0,-6-2 0,-1-2 0,-7 1 0,0-3 0,0 3 0,0 0 0,0 0 0,6-1 0,2 3 0,0-3 0,18-2 0,-14 4 0,15-8 0,-12 5 0,-1 0 0,-6-2 0,-2 7 0,-8-3 0,1 3 0,-2 0 0,3-3 0,-2 3 0,1-3 0,-2 3 0,3 0 0,7 0 0,1 0 0,6 0 0,1 0 0,-10 0 0,7 0 0,-13 0 0,7 0 0,-8 0 0,-2 0 0,-4 0 0,-2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4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1 180 24575,'20'-7'0,"5"2"0,8-4 0,10 8 0,26-13 0,3 4 0,14 1 0,0 1-442,-1 0 442,1 6 0,12-5-420,-47 2 0,0 1 420,1 4 0,-2-2 0,36-13 0,-4 14 0,-36-10 0,7 10 0,-33-5 423,-1 2-423,-10-2 859,9-1-859,-1 3 0,3-2 0,5 5 0,-5-2 0,6-1 0,14 3 0,-10-7 0,9 7 0,-19-5 0,-4 5 0,-10-2 0,-4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 24575,'82'-8'0,"-6"5"0,22-5 0,-25 8 0,-4-6 0,-13 4 0,13-12 0,-23 8 0,7-2 0,-27 0 0,-6 7 0,-4-3 0,-5 1 0,-1 2 0,8-1 0,2 2 0,6-4 0,1 3 0,-1-3 0,1 4 0,-1-4 0,1 3 0,-7-3 0,4 4 0,-10 0 0,4-3 0,-8 3 0,7-3 0,-6 3 0,5 0 0,-5 0 0,-7 0 0,2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24575,'2'3'0,"2"-2"0,14 1 0,2 2 0,20-3 0,16 11 0,-10-7 0,33 4 0,-33 1 0,23-8 0,-13 4 0,0 0 0,-13-4 0,-4 4 0,-12-6 0,-1 0 0,0 0 0,-6 0 0,-1 0 0,-1 0 0,2 0 0,0 0 0,5 0 0,-11 0 0,11 0 0,-5 0 0,6 0 0,0 0 0,-6 3 0,18-3 0,-23 3 0,15-3 0,-23 3 0,-1-3 0,-3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6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24575,'98'0'0,"-47"-1"0,0 2 0,7 2 0,0 2-859,-1 0 1,1 1 858,-1-1 0,1 0 0,6 5 0,0-2 0,-5-7 0,1 0 0,4 8 0,0 0 0,-5-7 0,-3-2 0,33 9 555,-7-9-555,-39 0 284,-10 0-284,-17 0 0,-5-3 0,-4 2 0,-1-1 0,-4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 24575,'-12'21'0,"-2"-6"0,2 6 0,1-10 0,-1 1 0,4-4 0,-5 2 0,5-1 0,-2-1 0,3 2 0,4-6 0,-1-1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0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 24575,'99'-8'0,"-49"7"0,2 0 0,5-8 0,1 1-850,-1 6 0,1 2 850,0-5 0,-1 1 0,1 3 0,-1 2 0,-6 3 0,0 0 0,13-4 0,-3 1 0,18 7 0,-17-3 0,-2-1 550,2-2-550,21 6 0,-14-8 281,-23 0-281,7 0 0,-27-4 0,-9 3 217,1-3 0,-14 4 0,2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24575,'18'0'0,"16"0"0,8 0 0,41 0 0,6-9-451,-39 8 1,2 0 450,-3-7 0,0 0 0,50 6 0,-10-14 0,10 15 0,-14-7 0,1 0 221,-27 6-221,-6-5 0,-33 7 0,-2 0 0,1 0 0,-6 0 0,0 0 0,-7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 24575,'45'3'0,"8"0"0,46-3-1224,-42 1 0,1-2 1224,1-2 0,0-2 0,5-1 0,0 1 0,1-1 0,-1 1 0,-5 1 0,0 0 0,6-1 0,-2 1 92,-11 3 0,-2 0-92,49-8 541,-26 3-541,-24 5 0,-20-6 0,-18 7 0,-7 0 0,2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0,32-4 0,16 4-643,-35-6 0,2 0 643,5 4 0,1 0 0,6-3 0,1 0 0,-5 3 0,-2 1 0,-6-2 0,-2 0 314,32-1-314,-39 4 0,-10-6 0,-17 0 0,-10 0 0,-3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24575,'8'-4'0,"8"2"0,30 2 0,0 0 0,37 0 0,2 0-640,-35 0 1,2 0 639,6 0 0,-1 0 0,-5 0 0,-2 0 0,7 0 0,-2 0 312,21 0-312,6 6 0,-39-5 0,-10 6 0,-20-7 0,-7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24575,'12'0'0,"20"0"0,18 0 0,35 9 0,-29-4 0,3 1-1052,6 0 0,2-1 1052,12-1 0,0 1 0,-11 0 0,-1-2 0,4-2 0,-1 1 101,-17 1 0,-4 2-101,37 1 0,-17-4 0,-33 4 0,-4-6 0,-20 0 1574,0 3-1574,-3-3 0,-3 3 0,-3-3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24575,'9'0'0,"7"4"0,17-3 0,23 11 0,16-10 0,-22 6 0,-1 0 0,27-6 0,19 14 0,-36-14 0,-3 5 0,-16-7 0,-20 3 0,-2-2 0,1 1 0,-8-2 0,6 0 0,-7 3 0,-1-2 0,0 1 0,-1-2 0,2 3 0,8-2 0,2 1 0,-5-2 0,-3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24575,'56'6'0,"0"-4"0,26 13 0,-6-6-946,22 2 946,-12 4 0,-14-13 311,-16 9-311,-3-10 156,-30 3-156,9-4 0,-20 3 0,0-2 0,-5 1 0,-2-2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24575,'12'7'0,"16"3"0,15 2 0,26-4 0,16 6 0,4-4 0,-3 0 0,-30 2 0,-17-11 0,-21 3 0,-6-4 0,-9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24575,'19'-3'0,"1"0"0,19 3 0,17 0 0,-10 4 0,20-3 0,-36 7 0,3-7 0,-20 3 0,-7-4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5 24575,'-11'-4'0,"-9"5"0,8 3 0,-16 6 0,12-3 0,-5 1 0,0 5 0,6-2 0,-6 2 0,13-6 0,2-4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24575,'40'0'0,"-11"0"0,24 0 0,-30 0 0,15 0 0,-24 0 0,4 0 0,-11 0 0,-2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0,19-4 0,-14 4 0,11-6 0,-23 4 0,9-3 0,-19 3 0,-1-4 0,-13 0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5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88 24575,'12'0'0,"19"0"0,6 0 0,19 0 0,-1 0 0,1 0 0,-19 0 0,-6-2 0,-19 1 0,7-6 0,-8 4 0,4-5 0,-7 5 0,2-3 0,2 3 0,0-6 0,0 5 0,0-4 0,-3 5 0,0-1 0,-3-1 0,0 4 0,2-4 0,-1 4 0,2-4 0,-3 4 0,0-2 0,0 3 0,0 0 0,2 0 0,2 0 0,2 0 0,6 0 0,2 0 0,0 0 0,-1 0 0,-7-2 0,0 1 0,0-2 0,0 3 0,6 0 0,-4 0 0,4 0 0,-6 0 0,-3 0 0,-3 0 0,-3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8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0 421 24575,'19'-4'0,"1"-1"0,19-6 0,4-1 0,13-2 0,13 6 0,-9-4 0,9 10 0,-13-10 0,0 10 0,0-4 0,-14 2 0,11 3 0,-23-3 0,36-4 0,-20 7 0,36-15 0,-10 14 0,14-5 0,-13 7 0,-4 0 0,-13 0 0,-20 0 0,-7 0 0,-20-3 0,-1 0 0,2-1 0,-1-1 0,2 1 0,-1 1 0,2-2 0,0 4 0,6-2 0,2-1 0,0 0 0,5 0 0,8-5 0,-3 7 0,22-10 0,-22 6 0,10-1 0,-14-1 0,0 7 0,1-7 0,-7 7 0,-2-5 0,-6 5 0,0-2 0,-2 1 0,-2 1 0,-2-2 0,3 0 0,-2 3 0,4-3 0,-2 0 0,3 3 0,0-3 0,0 3 0,7-4 0,1 3 0,19-3 0,-9 4 0,9-4 0,1 3 0,-10-3 0,9 4 0,-12 0 0,-1 0 0,0-4 0,1 3 0,-7-3 0,-2 4 0,-6 0 0,0 0 0,-2-2 0,1 1 0,-2-2 0,1 3 0,-2 0 0,1 0 0,0 0 0,3-3 0,-2 3 0,1-3 0,5 3 0,-5 0 0,4 0 0,-7 0 0,2-3 0,8 3 0,-4-3 0,11 3 0,-5 0 0,6-4 0,-6 3 0,-2-3 0,1 4 0,-6 0 0,12 0 0,-11 0 0,4 3 0,14-3 0,-9 3 0,30-3 0,-30 0 0,9 0 0,-14 0 0,-4 0 0,4 0 0,-6 0 0,0 3 0,0-3 0,-3 3 0,3-3 0,-6 0 0,3-3 0,-3 3 0,0-3 0,3 3 0,-3-3 0,6 2 0,-3-1 0,23-4 0,-16 4 0,22-4 0,-24 3 0,11 2 0,-12-1 0,6 2 0,-1-4 0,-7 3 0,13-3 0,-6 0 0,8 3 0,-6-3 0,-4 4 0,-5 0 0,-4-3 0,1 2 0,1-1 0,0-1 0,3 2 0,0-1 0,7-2 0,14 3 0,-3-7 0,3 7 0,-15-3 0,-6 4 0,0 0 0,-2 0 0,7-4 0,-6 3 0,14-3 0,-11 4 0,10 0 0,-4 0 0,0 0 0,-1 0 0,-7 0 0,0 0 0,0 3 0,-3-3 0,3 3 0,-6-3 0,6 0 0,-3 0 0,3 0 0,-3 0 0,0 0 0,6 0 0,-7 0 0,10 0 0,-9 0 0,10 0 0,-6 0 0,6 0 0,-1 0 0,-4 0 0,4 0 0,1 0 0,-6 0 0,6 0 0,-7 0 0,0 0 0,0 0 0,-3 0 0,2 0 0,-4 0 0,4-3 0,-1 3 0,2-3 0,0 3 0,0 0 0,0 2 0,0-1 0,-3 2 0,2-3 0,-1 0 0,2 0 0,0 2 0,6-1 0,-4 2 0,4-3 0,-6 0 0,0 0 0,-3 0 0,3 0 0,-3 0 0,3 0 0,-3 0 0,9 0 0,-10-3 0,10 2 0,-11-1 0,4 2 0,-2 0 0,3-3 0,-2 2 0,1-1 0,-4 2 0,4 0 0,-2-3 0,3 2 0,-2-2 0,-2 3 0,-2-2 0,3 1 0,0-2 0,3 3 0,7-4 0,-8 3 0,6-3 0,-7 4 0,2 0 0,0-2 0,0 1 0,0-2 0,0 3 0,-3 0 0,0-2 0,-3 1 0,0-2 0,2 3 0,-1 0 0,4 0 0,-1 0 0,2 0 0,0 0 0,0 0 0,6 0 0,-4 0 0,4 0 0,1 0 0,-9 3 0,8-2 0,-8 1 0,2-2 0,-3 3 0,2-2 0,-1 1 0,8-2 0,-10 0 0,4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8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99 24575,'-9'3'0,"0"0"0,3 3 0,-3 0 0,2 3 0,-2-2 0,6 1 0,0-2 0,0 3 0,0 0 0,0 3 0,0 0 0,3-2 0,0-2 0,0-2 0,-3 0 0,3 0 0,-3 0 0,3 3 0,0-2 0,0 1 0,-3 1 0,2 0 0,-1 1 0,2-2 0,0-2 0,0 0 0,0 0 0,0 3 0,0 0 0,0 1 0,0-2 0,2-2 0,-1 0 0,2 0 0,-3 0 0,0 0 0,2 0 0,-1 3 0,4-2 0,-4 1 0,2-2 0,-1 0 0,2-2 0,4 1 0,2-4 0,2 4 0,6-4 0,-4 4 0,11-4 0,-12 1 0,3-2 0,-5 0 0,-4 0 0,2 0 0,-3 0 0,0 0 0,2 0 0,-1-3 0,4 0 0,-4 0 0,4 0 0,-1 0 0,-1 0 0,0-1 0,-3-1 0,0 2 0,0-3 0,2-3 0,-1 2 0,2-2 0,-3 3 0,-3 0 0,2 0 0,-4-3 0,4 2 0,-1-2 0,2 3 0,0 0 0,0 0 0,0 0 0,0 3 0,2-3 0,-4 3 0,2-6 0,-4 2 0,-1-2 0,2 3 0,-3-2 0,0-2 0,0-2 0,0 3 0,2 0 0,-1 3 0,2-3 0,4-7 0,-5 5 0,6-4 0,-8 9 0,3 0 0,0-1 0,1 1 0,-2-2 0,-2 1 0,0-2 0,0 0 0,0 0 0,0-1 0,0 2 0,0 1 0,0-1 0,-3-2 0,3 1 0,-6 0 0,3 0 0,-6 5 0,2-4 0,-1 5 0,2-1 0,-3 1 0,2 1 0,-2 1 0,3-2 0,0 3 0,-3 0 0,0 0 0,-3 0 0,-1 0 0,1 0 0,3 0 0,3 0 0,3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1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0 172 24575,'9'-12'0,"0"2"0,3 1 0,0 3 0,7-1 0,1-1 0,6-1 0,14 4 0,3-5 0,13 9 0,0-12 0,13 12 0,3-6 0,14 7-856,12-8 856,-47 7 0,0 0 0,0-4 0,0 1 0,5 4 0,0 0 0,-4-4 0,-2-1-379,39 3 379,-33-2 0,-3 0 0,9-3 0,21 6 0,-14-5 0,-10 6 0,23 0 0,-9 0 0,-1 0 0,10 0 0,-22 0 0,22 0 0,-10 0 0,-17-5 0,2 0-416,-5 4 1,2 0 415,10-4 0,0 1 0,-12 3 0,-2 2-261,49-1 261,-14 0 0,1 0 0,-14 0 0,10 0 0,-22 0 791,9 0-791,0 0 0,-10 0 0,24 0 0,-11 0 0,14 7-441,12-5 441,-47 6 0,0 0 0,0-6 0,0-1 0,5 2 0,0 2 0,-4 0 0,-2-1 0,1-4 0,0 2 0,6 6 0,-2 1 0,34-7 0,-33 2 0,0 0 0,33 4 0,9-6 0,-12 13 0,13-13 0,-48 6 0,0 0 0,0-7 0,0 0 0,5 8 0,0-1 0,33-6 0,-33 7 0,-1-1 0,21-6 0,-22 7 0,1 0 0,20-7 586,11 12-586,-4-5 0,-22 0 0,22 6 0,-23-13 0,23 13 0,-9-13 0,-1 12 0,-3-13 0,1 5 274,-11 1-274,10-6 0,-13 11 0,0-10 852,0 10-852,0-10 265,0 10-265,0-4 0,0 0 0,0 4 0,-1-4 0,1 6 0,-19-4 0,14-3 0,-34-1 0,14-6 0,-12 3 0,-6 0 0,6-3 0,-1 3 0,-7 0 0,13-3 0,-6 7 0,8-6 0,0 7 0,14-1 0,-10-2 0,22 8 0,-9-6 0,0 5 0,10-5 0,-10 3 0,-1-4 0,11 1 0,-30 0 0,15-3 0,-18 0 0,-2 2 0,6-5 0,-13 4 0,4-4 0,-6 4 0,-3-4 0,0 2 0,3-1 0,0 2 0,3 2 0,0 0 0,0-3 0,7 4 0,-6-4 0,12 6 0,-11-3 0,10-1 0,-4 1 0,0-2 0,-4 0 0,-7-1 0,-6-3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2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1 229 24575,'3'1'0,"-3"-5"0,28-12 0,-18-5 0,24-6 0,-6-18 0,-11 20 0,11-12 0,-21 25 0,4 0 0,-4 0 0,4 2 0,-7 4 0,2 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3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24575,'6'9'0,"3"-2"0,-5 4 0,6-2 0,3 2 0,-2 1 0,13-3 0,-6 1 0,2 0 0,-2-2 0,-6 3 0,0-4 0,0 2 0,0-3 0,0 0 0,0 0 0,0 0 0,-3 0 0,3 0 0,4 1 0,-3-1 0,6 1 0,-1 5 0,2-4 0,6 5 0,14-2 0,-22-6 0,7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4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0 242 24575,'9'0'0,"7"0"0,4 0 0,19 0 0,-9 4 0,23-3 0,-23 3 0,9 0 0,-13-3 0,-6 3 0,5 0 0,-14-6 0,4 0 0,-11-5 0,-2-2 0,-2 1 0,0-2 0,0-8 0,0-3 0,-4-5 0,-4-27 0,-6 20 0,2-14 0,0 29 0,12 11 0,0 5 0,4 2 0,-2 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2983 149 24575,'-6'-12'0,"2"2"0,-7 1 0,1 1 0,-8 0 0,-2-7 0,-7 2 0,7 0 0,-18-8 0,21 12 0,-21-8 0,18 14 0,0-4 0,4 6 0,-2-1 0,9 2 0,-15 0 0,7 0 0,-3 0 0,-18 0 0,14 3 0,-16-2 0,1 10 0,9-10 0,-3 5 0,8-6 0,11 3 0,-11-2 0,11 4 0,-4-4 0,0 7 0,5-2 0,-5 4 0,0 0 0,7-4 0,-4 4 0,6-4 0,-1 3 0,1-3 0,0 0 0,3 0 0,0 0 0,0 0 0,0 0 0,0 0 0,0 0 0,-1 3 0,0 6 0,-2-1 0,4 4 0,-5 1 0,7-8 0,-2 4 0,-2 0 0,6-7 0,-3 10 0,4-2 0,-7 4 0,1 6 0,-10 14 0,7-11 0,-4 24 0,3-23 0,3 9 0,3 1 0,1-20 0,2 11 0,-1-24 0,2 4 0,0-1 0,0-1 0,0 2 0,-4 5 0,3-2 0,-3 4 0,4-6 0,0 7 0,0-6 0,0 25 0,0-21 0,0 14 0,0-19 0,0 0 0,0 0 0,0-2 0,0 1 0,0-2 0,0 1 0,0 1 0,0-2 0,0 3 0,0 7 0,0-6 0,0 25 0,0-14 0,-4 15 0,3-19 0,-3 5 0,1-11 0,3 4 0,-3-9 0,3 9 0,0-7 0,0 5 0,-4 2 0,3-1 0,-3 3 0,4 5 0,0-12 0,0 12 0,0-11 0,0 4 0,0-6 0,-4 7 0,3-8 0,-3 6 0,4-7 0,0 8 0,0-4 0,0 4 0,-4 0 0,3-4 0,-3 4 0,4 1 0,-3-6 0,3 6 0,-3-7 0,0 0 0,3 0 0,-3 0 0,3 6 0,0-4 0,-8 11 0,2-5 0,-3 0 0,3-2 0,5 0 0,-5-4 0,3 5 0,0-8 0,-3 1 0,6 0 0,-6 0 0,3 0 0,-3 0 0,2 0 0,-1 0 0,1 0 0,-2 0 0,0 0 0,3 0 0,-8 7 0,6-6 0,-3 3 0,2-4 0,3-3 0,0 3 0,-3 0 0,3-3 0,-1 3 0,2-3 0,-4 3 0,5-3 0,-7 3 0,7-3 0,-4 0 0,4 3 0,-4-6 0,4 3 0,-4-3 0,4 3 0,-5 0 0,3 3 0,-3-3 0,0 3 0,2-6 0,-1 6 0,4-6 0,-4 6 0,1-6 0,-2 3 0,3-3 0,-2 0 0,1 3 0,-2-5 0,-3 6 0,2-6 0,-10 10 0,8-7 0,-6 5 0,6-6 0,2 0 0,-4 2 0,2-1 0,-1 2 0,1-3 0,3 0 0,-3 0 0,3 0 0,-6 0 0,5 2 0,-1-4 0,-1 4 0,-1-4 0,-2 2 0,3-3 0,-3 2 0,3-4 0,0 4 0,0-4 0,0 4 0,-1-1 0,-2 1 0,3-1 0,-9 2 0,7-2 0,-7 3 0,5-1 0,1 0 0,0-2 0,0 1 0,-6 3 0,4 0 0,-2 0 0,5-2 0,4-6 0,-5 6 0,3-3 0,-3 3 0,-7 1 0,-1 1 0,3-3 0,-21 11 0,24-10 0,-24 11 0,18-10 0,0 1 0,1-4 0,7 2 0,0-3 0,0 3 0,0-3 0,-1 3 0,-5-2 0,4 0 0,-4 2 0,6-5 0,-20 8 0,9-4 0,-30 9 0,23-5 0,-3-2 0,14 0 0,7-7 0,0 3 0,0 0 0,-7-3 0,6 6 0,-3-6 0,7 3 0,0 0 0,0-3 0,-1 3 0,-1 0 0,4-3 0,-4 3 0,4 0 0,-5-3 0,3 3 0,-3 0 0,0-3 0,2 6 0,1-6 0,1 3 0,-8 1 0,5 0 0,-7 3 0,8-1 0,-2-3 0,0 3 0,0-6 0,3 3 0,0-3 0,0 3 0,0-3 0,-3 6 0,-7-6 0,5 3 0,-4-3 0,6 3 0,0-3 0,-7 3 0,5-3 0,-4 3 0,6-3 0,0 3 0,-1 0 0,4-3 0,-2 3 0,1-3 0,-2 3 0,0 0 0,2 0 0,-1 0 0,2 0 0,-4 0 0,-5 0 0,4 3 0,-2-6 0,5 3 0,1-3 0,-2 0 0,0 0 0,5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24575,'-10'7'0,"2"0"0,-5-1 0,3 1 0,-4-3 0,0 2 0,1-5 0,-8 2 0,5-3 0,1 0 0,9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0 232 24575,'0'-10'0,"3"-1"0,3 2 0,0-1 0,3-1 0,0 1 0,3-8 0,-2 4 0,3-5 0,-3 7 0,8-2 0,-4 4 0,11-7 0,-5 5 0,-3-1 0,-2 2 0,-6 5 0,-3-3 0,3 2 0,-6 1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7.4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24575,'-3'5'0,"5"2"0,2 2 0,5 3 0,6-4 0,-4 1 0,14 3 0,-12-5 0,6 4 0,-1-7 0,-7 4 0,7-7 0,-9 7 0,1-5 0,-2 1 0,1 1 0,0-2 0,-2 3 0,1-2 0,-7-2 0,1-2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0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24575,'6'3'0,"0"-3"0,13-4 0,-6 0 0,12 0 0,-5 4 0,6-4 0,-6 3 0,-1-3 0,-1 4 0,-4-3 0,4 3 0,-6-3 0,0 3 0,0 0 0,7 0 0,1 0 0,6 0 0,1 4 0,-1-3 0,0 3 0,1-4 0,-7 2 0,5-1 0,-12 2 0,6-3 0,-7 0 0,6 4 0,-4-3 0,10 3 0,-4-4 0,1 2 0,3-1 0,-10 4 0,24-4 0,-21 2 0,21-3 0,-18 3 0,0-2 0,5 3 0,-12-1 0,12-2 0,-11 4 0,10-4 0,-10 1 0,24 4 0,-21-4 0,21 8 0,-18-9 0,6 3 0,-6-1 0,31-3 0,-31 3 0,32-3 0,-32 0 0,0 0 0,-2 0 0,0 4 0,2-3 0,0 3 0,-1-4 0,-1 0 0,-4 0 0,4 0 0,1 0 0,-6 2 0,12-1 0,-11 2 0,11-3 0,-12 0 0,6 2 0,-1-1 0,-4 2 0,23-3 0,-20 0 0,15 0 0,-20 0 0,6 4 0,-4-3 0,4 3 0,1-4 0,-6 0 0,6 0 0,-1 3 0,2-2 0,0 3 0,-1-4 0,-7 3 0,19-2 0,-14 1 0,15 1 0,-1-2 0,-8 1 0,30 5 0,-23-6 0,22 5 0,-9 0 0,0-4 0,-3 4 0,-14-6 0,0 0 0,1-4 0,-10 3 0,1-3 0,-2 4 0,-3 0 0,12 0 0,-11 0 0,4 3 0,1-2 0,1 1 0,0-2 0,4 0 0,-4 0 0,7 0 0,-7 0 0,18-6 0,-15 5 0,30-6 0,-10 7 0,13 0 0,13 0 0,-23 4 0,20-3 0,-10 3 0,-10-4 0,20 0 0,-10 0 0,3 0 0,23 0 0,-9-8 0,-1 6 0,-3-11 0,0 11 0,4-4 0,12 6 0,1-8 0,-27 6 0,20-5 0,-19 7 0,12 0 0,-3 0 0,-32 0 0,-6 0 0,-24 0 0,-2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2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24575,'5'-2'0,"32"1"0,6-2 0,26 3 0,13 0 0,-32 0 0,2 0-620,0 0 1,1 0 619,17 0 0,-2 0 0,24 8 0,-29-7 0,-1 0 0,27 6 181,-3-7-181,-17-6 0,-26 4 0,10-4 0,-11 6 0,14-6 931,0 4-931,13-4 0,4 6 0,12 0 0,1 0-521,0 0 521,12 9 0,-46-8 0,-2 0 0,39 7 0,-33-7 0,-3-2 0,9 1 0,34 8 0,-50-6 0,33 13 0,-33-13 0,36 5 0,-22-7 0,22 0 0,-23 0 0,23 0 648,-35 0-648,18 0 0,-22 0 0,0-3 0,-3 2 0,-20-3 0,4 0 0,-10 3 0,11-7 0,-5 7 0,19-9 0,-9 8 0,23-11 0,-10 12 0,13-12 0,0 6 0,-1-7 0,-12 6 0,10-5 0,-23 12 0,3-8 0,5 8 0,-21-2 0,34 3 0,-28 0 0,30 0 0,-10 0 0,-7 3 0,2-2 0,-25 1 0,1-2 0,-9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3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24575,'39'-7'0,"4"6"0,26-13 0,4 12 0,-26-6 0,5 0-753,11 6 0,2 2 753,-5-5 0,2 1 0,9 3 0,-1 2 0,-11-1 0,-3 0-123,-5 0 1,0 0 122,6 0 0,-2 0 0,21 0 0,19-8 0,-22-1-124,-1-1 124,10 3 0,-22 0 0,22 6 0,-10-13 0,14 4 0,-14 1 0,24-7 0,-34 13-305,-9 0 0,3-2 305,33-4 0,-32 9 0,1-2 0,-7-6 0,0 0 0,5 7 0,0 0 0,33-14 0,9 13 1061,-38-10-1061,-8 11 622,-25-3-622,-1 4 130,1-4-130,-7 3 672,18-2-672,24 3 0,14 0 0,-21 0 0,2 0-487,-6 0 0,0 0 487,12 0 0,2 0 0,1-5 0,0 0 0,-6 5 0,-2-2 0,0-7 0,-4 1 0,18 6 0,-16-9 0,-22 10 0,-19-6 0,-9 6 0,-3-1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9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1 505 24575,'8'0'0,"2"0"0,2 0 0,0 0 0,0 0 0,0 0 0,0-3 0,-3 2 0,2-1 0,-1 2 0,2-3 0,-3 2 0,9-2 0,-7 1 0,7 1 0,-8-4 0,1 4 0,-4-2 0,1 1 0,-2 1 0,0-2 0,0 0 0,0 3 0,0-3 0,3 3 0,-2 0 0,1 0 0,-2-3 0,0 0 0,-2-6 0,1 2 0,-4-4 0,1 1 0,-2-2 0,0 0 0,0-6 0,-6-16 0,0 5 0,-7-24 0,3 23 0,-5-10 0,7 20 0,-4 2 0,9 6 0,-5 2 0,7-1 0,-5 1 0,2-8 0,-1-2 0,0-1 0,-3-3 0,5 10 0,-2 1 0,2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27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24575,'12'0'0,"-3"0"0,2 0 0,-4-2 0,2 1 0,-3-2 0,0 3 0,0 0 0,0 0 0,0 0 0,0 0 0,2 0 0,2 0 0,-1-3 0,0 3 0,-1-3 0,2 3 0,2 0 0,-3 0 0,0 0 0,-1-3 0,-1 3 0,4-3 0,-4 3 0,4 0 0,-4 0 0,4 0 0,-4 0 0,2 0 0,-1 0 0,-1 0 0,2 0 0,-3 0 0,0 0 0,0 0 0,0 0 0,0 0 0,2 0 0,-1 0 0,2 0 0,-3 0 0,0 3 0,-3-3 0,0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33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24575,'6'-3'0,"3"0"0,0 3 0,3 0 0,0 0 0,6 0 0,-4 0 0,2 0 0,-5 0 0,-2 0 0,3 0 0,-2 0 0,1 0 0,5 0 0,-2 0 0,1 0 0,-3 0 0,-6 0 0,3 0 0,0 0 0,-3 0 0,3 0 0,0 0 0,-3 0 0,12 0 0,-7 0 0,7 0 0,-6 0 0,-2 0 0,1 0 0,-4 0 0,1 0 0,1 0 0,-2 0 0,4 0 0,-2 0 0,3 0 0,0 0 0,-2 0 0,-2 0 0,-2 0 0,0 0 0,3-3 0,0 3 0,1-3 0,-2 3 0,1 0 0,-2 0 0,1 0 0,-2 0 0,0 0 0,0 0 0,3 0 0,-2 0 0,1 0 0,1 0 0,-2 3 0,1-3 0,1 3 0,0-3 0,1 0 0,1 0 0,-2 3 0,1-3 0,-2 3 0,-2-3 0,0 0 0,3 0 0,0 0 0,3 0 0,0 0 0,0 3 0,-2-3 0,-2 3 0,-2-3 0,0 0 0,3 0 0,0 0 0,1 0 0,1 0 0,-4 3 0,1-3 0,-2 3 0,0-3 0,0 0 0,0 0 0,0 0 0,0 0 0,0 0 0,3 3 0,0-3 0,3 3 0,-2-3 0,1 0 0,-2 3 0,1-3 0,1 3 0,-2-3 0,10 0 0,1 0 0,-3 3 0,1-3 0,-12 3 0,3-3 0,-3 0 0,0 0 0,0 0 0,3 0 0,-3 0 0,6 0 0,-6 0 0,3 0 0,0 0 0,0 0 0,3 0 0,-3 0 0,0 0 0,0 0 0,6 0 0,-1 0 0,2 0 0,-8 0 0,-2 0 0,0 0 0,3 0 0,0-3 0,1 2 0,8-1 0,-8 2 0,6 0 0,-4 0 0,-3 0 0,3 0 0,-3 0 0,0 0 0,6 0 0,-4 0 0,5 0 0,-8 0 0,1 0 0,0 0 0,1 0 0,-2 0 0,1 0 0,0 0 0,3 0 0,0 0 0,-2 0 0,1 0 0,-2 0 0,3 0 0,-2 0 0,1 0 0,-2 0 0,10 0 0,-6-3 0,6 2 0,-1-1 0,-7 2 0,7 0 0,-9 2 0,3-1 0,0 2 0,0-3 0,0 0 0,0 0 0,0 0 0,-3 0 0,3 0 0,-6 0 0,6 0 0,-3 2 0,3-1 0,0 2 0,0-1 0,7-1 0,1 2 0,0-1 0,4-1 0,-4 2 0,0-1 0,-1-1 0,-1 2 0,-4-3 0,11 4 0,-12-4 0,6 4 0,-1-4 0,2 0 0,0 3 0,18-2 0,-21 1 0,21-2 0,-18 0 0,6 0 0,1 0 0,-1 0 0,1 0 0,-1 0 0,13 0 0,-9 0 0,10 0 0,-1 7 0,-9-6 0,23 5 0,-11-6 0,1 4 0,10-3 0,-10 3 0,13-4 0,0 0 0,0 0 0,-14 4 0,11-3 0,-30 3 0,42-4 0,-39 0 0,27 0 0,-27-4 0,1 3 0,12-3 0,-9 0 0,10 3 0,-14-3 0,-6 4 0,5 0 0,8 0 0,-3 0 0,9 0 0,1-6 0,-10 4 0,3-7 0,-9 9 0,-4-3 0,1 3 0,3 0 0,-4-4 0,0 3 0,5-3 0,8 4 0,-9 0 0,14 0 0,-25 0 0,12-4 0,-11 3 0,4-3 0,-6 1 0,6 3 0,-4-3 0,4 0 0,-6 3 0,0-3 0,0 3 0,0 0 0,0 0 0,0 0 0,7 0 0,-6 0 0,6 0 0,-1 0 0,2 0 0,0 0 0,-1 0 0,-1 0 0,2 0 0,0 3 0,-2-3 0,1 3 0,1-3 0,-3 0 0,1 0 0,-9 3 0,3-3 0,-2 3 0,7-3 0,-6 0 0,8 0 0,-1 4 0,-4-3 0,4 3 0,1-4 0,-6 2 0,12-1 0,-5 2 0,0-3 0,18 0 0,-21 2 0,14-1 0,-12 2 0,-8-3 0,6 2 0,-7-1 0,2 2 0,-3-3 0,2 0 0,-4 0 0,11 0 0,-10 2 0,10-1 0,-9 2 0,3-3 0,-3 0 0,3 0 0,-3 0 0,3 2 0,7-1 0,-8 2 0,6-3 0,-7 2 0,-1-1 0,2 2 0,-1-3 0,2 0 0,0 2 0,0-1 0,0 2 0,6 1 0,2-3 0,0 2 0,-2 0 0,-6-2 0,0 1 0,0-2 0,0 3 0,-2-2 0,-2 1 0,1-2 0,0 0 0,3 0 0,7 0 0,1 0 0,0 0 0,5 4 0,-5-3 0,6 3 0,0-4 0,-6 3 0,5-2 0,-11 1 0,4-2 0,-6 0 0,7 0 0,-6 3 0,6-2 0,-7 1 0,-3-2 0,2 0 0,-1 0 0,8 0 0,2 0 0,-3 0 0,1 0 0,-8 0 0,-1 0 0,9 0 0,-7 0 0,13 0 0,-4 0 0,0 0 0,5 0 0,-11-2 0,4 1 0,1-2 0,-8 3 0,13-4 0,-13 3 0,7-3 0,-9 4 0,3-2 0,-3 1 0,3-2 0,0 3 0,0-3 0,0 3 0,-3-3 0,3 3 0,-3 0 0,3 0 0,0 0 0,20-6 0,-16 4 0,16-7 0,-20 9 0,0-3 0,0 3 0,0 0 0,0 0 0,0 0 0,-3 0 0,9 0 0,-7 0 0,5 0 0,-5 0 0,-2 0 0,3 0 0,0 0 0,0 0 0,-2 0 0,1 0 0,-4 0 0,1 0 0,-2 0 0,0 0 0,3 0 0,0 0 0,1 0 0,7 0 0,-6 0 0,5 0 0,-5 0 0,-1 2 0,8-1 0,-7 2 0,7-3 0,-9 0 0,3 0 0,0 0 0,0-3 0,0 2 0,0-1 0,0 2 0,7 0 0,-6 0 0,6 0 0,-1 0 0,-4 0 0,4 0 0,0 0 0,2 0 0,0 0 0,-1 0 0,-7-3 0,0 2 0,0-1 0,0 2 0,0 0 0,0 0 0,0 0 0,0 0 0,-3 0 0,3 0 0,-3 0 0,3 0 0,0 0 0,0 0 0,6 0 0,-7 0 0,7 0 0,-11 0 0,4 0 0,-4 0 0,1 0 0,-4 0 0,-2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3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1 111 24575,'12'-3'0,"6"2"0,-4-1 0,11 2 0,-12-3 0,12 2 0,-5-1 0,0 2 0,-2-3 0,-6 2 0,-2-1 0,1 2 0,-4-3 0,1 2 0,1-2 0,7-1 0,-5 3 0,6-2 0,-1 3 0,-2 0 0,2 0 0,-5-3 0,-2 2 0,1-2 0,-2 3 0,-2 0 0,3 0 0,0 0 0,10 0 0,-6 0 0,12 0 0,-11 0 0,4 0 0,0 0 0,-4 0 0,11 0 0,-12 0 0,12 0 0,-11 0 0,4 0 0,-6 3 0,0-2 0,0 1 0,0-2 0,0 0 0,7 0 0,-6 0 0,6 3 0,12-2 0,-14 1 0,21-2 0,-24-2 0,10 1 0,-10-2 0,11 3 0,-12 0 0,12 0 0,-5-4 0,20 3 0,-10-3 0,22 4 0,-22-4 0,9 3 0,-12-2 0,-1 3 0,1-4 0,-1 3 0,1-3 0,-1 0 0,14 3 0,-11-3 0,24 4 0,-10-7 0,0 6 0,-4-5 0,1 6 0,-11 0 0,11 0 0,-14 0 0,-6 0 0,5 0 0,-11 0 0,4 0 0,-9 0 0,3-3 0,4 2 0,4-1 0,6 2 0,0-4 0,-6 3 0,5-3 0,-5 4 0,0 0 0,-1-3 0,-7 2 0,0-1 0,-3 2 0,2 0 0,-1 0 0,2-3 0,6 2 0,15-2 0,-9 3 0,13 0 0,-3 0 0,8 0 0,-5 0 0,1 4 0,-5-3 0,-10 3 0,28-4 0,-27 0 0,28 0 0,-22 0 0,9 0 0,-12 0 0,-1 0 0,1 0 0,-1 0 0,14 0 0,-11 0 0,11 4 0,-14-3 0,14 3 0,-17-1 0,15-3 0,-24 3 0,11-3 0,-5 0 0,6 0 0,0 0 0,14 0 0,-17 0 0,28 0 0,-27 0 0,28 0 0,-9 0 0,0 0 0,10 0 0,-11 0 0,14 0 0,-13 4 0,10-3 0,-23 3 0,9-4 0,-12-4 0,-7 3 0,-2-3 0,-6 1 0,0 2 0,0-1 0,-3-1 0,3 2 0,-3-1 0,0 2 0,0 0 0,-3 0 0,3-3 0,-5 2 0,1-1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4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 24575,'19'0'0,"1"-4"0,19 3 0,4-3 0,26 4 0,4 0 0,-1 0 0,-16 0 0,-3 0 0,-10 0 0,-7 0 0,-7 0 0,-18-3 0,-1 2 0,8-1 0,2-2 0,7 3 0,-1-7 0,13 7 0,-9-3 0,23 4 0,-10 0 0,-7 0 0,15 0 0,-34 0 0,21 0 0,-18 0 0,6-4 0,-6 3 0,5-3 0,-11 4 0,4 0 0,-6 3 0,0-3 0,0 3 0,-2-3 0,1 0 0,-2 0 0,3 0 0,7 0 0,-6 3 0,3-3 0,2 3 0,-7-3 0,13 0 0,-13 0 0,7 0 0,-8 0 0,1 0 0,34 0 0,-5-6 0,16 4 0,-3-4 0,-30 6 0,15 0 0,-25 0 0,3 0 0,-7 0 0,-6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1 24575,'-10'4'0,"0"2"0,0-6 0,-1 3 0,1 0 0,-3-2 0,2 5 0,-3-2 0,0 3 0,-6-4 0,4 3 0,1-5 0,9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24575,'18'11'0,"-1"6"0,19 24 0,8 9 0,-1 12 0,-5-20 0,3-1-1201,26 29 1201,-19-25 0,3-1 0,4-4 0,-1-1 0,-11-2 0,0 0 0,10 3 0,0-1 0,-13-8 0,-1-1 0,2 6 0,1-1 0,41 18 50,-24 2-50,8-16 0,-23 2 0,10-12 0,9 8 0,-3-8 0,-7-15 0,2-1 436,11 15-436,-6-14 0,2 1 0,26 19 0,-37-16 0,0 0 0,5 1 0,0 0 0,-4-1 0,-2 0 0,39 10 0,-39-11 0,-4-1 0,0-2 249,33 18-249,-33-18 0,36 10 0,4-16-383,-36 0 0,2 0 383,-2-3 0,2 0 0,4 4 0,0 1 0,32 7 0,-38-4 0,-1 0 0,1-3 0,-1 0 0,40 14 0,-40-14 0,1-2 0,35 10-277,-12 3 277,9-2 0,-10-5 0,1 0 0,9-13 0,-9 13 0,-1-6 0,10 1 0,-23 4 0,24-12 0,-37 9 0,46-9 0,-43 10 0,4-7 0,3 2 0,20 10 0,22-6 0,-25 4 0,-4-7 0,0 9 442,-10-2-442,11-5 0,-14 4 0,-1-6 772,15 1-772,-11 5 295,10-12-295,-13 12 0,0-12 0,0 12 0,-13-8 0,-10 2 0,-8 1 0,-12-7 0,6 5 0,-7-5 0,6 2 0,-7-1 0,13-1 0,-13 4 0,14-4 0,-12 4 0,12-4 0,-5 6 0,7-2 0,-7-1 0,-2 3 0,-6-4 0,-3 1 0,3 1 0,4-4 0,-3 1 0,6 1 0,-1-2 0,2 5 0,6-5 0,1 7 0,12-7 0,-9 7 0,10-3 0,-1-1 0,-16 3 0,15-2 0,-4-2 0,-11 4 0,15-3 0,-18 0 0,0 3 0,18-7 0,-24 6 0,14-3 0,-19 3 0,20-3 0,-6 8 0,17-5 0,-14 6 0,14-1 0,2 1 0,14 8 0,-13-7 0,23 1 0,-39-8 0,24-1 0,-46-4 0,6 2 0,-13-6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24575,'2'5'0,"5"9"0,19 12 0,5 10 0,11 6 0,0 0 0,0 0 0,-7-15 0,-2 0 0,-18-16 0,2 1 0,-13-6 0,2 0 0,-3 0 0,-3 0 0,-3 3 0,-10 2 0,2-1 0,-7 2 0,6-3 0,-7 2 0,-14 0 0,10 3 0,-9-3 0,20-3 0,0-2 0,2 0 0,-8 5 0,10-6 0,-5 3 0,11-8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56 297 24575,'-11'-43'0,"-1"3"0,0 14 0,6-1 0,-2 7 0,5 1 0,2 7 0,-1 0 0,7 0 0,-4 3 0,7-3 0,-7 3 0,4-1 0,1 1 0,1 3 0,2 0 0,-3 0 0,0 0 0,0 0 0,9 2 0,2 2 0,9 2 0,14 0 0,16 7 0,3-5 0,37 14 0,-34-7 0,34 1 0,-37-4 0,-9-6 0,-22 0 0,-16-3 0,-8 0 0,4-3 0,-8 2 0,3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4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24575,'-18'0'0,"-2"0"0,-1 3 0,-17 4 0,2-3 0,-7 6 0,3-9 0,20 6 0,-5-3 0,5 4 0,0 2 0,1-2 0,1 6 0,7-7 0,-7 7 0,8-5 0,-15 16 0,7-3 0,-8 5 0,13-2 0,1-11 0,4 4 0,-2 0 0,2 2 0,-4 7 0,-7 12 0,4-9 0,-11 23 0,15-24 0,-8 24 0,9 12 0,3-23 0,3 12 0,4-36 0,0-4 0,-4 10 0,3-10 0,-3 11 0,4 8 0,6 10 0,-4 26 0,10-10 0,-10 10 0,10-13 0,-6-13 0,1 10 0,1-24 0,-7 24 0,2-23 0,-3 9 0,3-19 0,-2 5 0,5-5 0,-5 7 0,7-1 0,-3 0 0,0 14 0,5 3 0,-5 0 0,9 9 0,-9-22 0,8 23 0,-8-24 0,15 24 0,-13-10 0,13 0 0,-14-4 0,15 1 0,-6-10 0,-1 22 0,6-26 0,-13 13 0,12-4 0,-9-11 0,6 13 0,-4-23 0,-2 4 0,3 1 0,-9-6 0,8 6 0,-6-10 0,-3 3 0,2-6 0,-4 3 0,4 0 0,-1 0 0,2 3 0,0 0 0,0 0 0,0 0 0,0-3 0,0 3 0,0-3 0,-3 0 0,0 0 0,-1-3 0,-1 3 0,4-5 0,-1 4 0,-1-2 0,2 0 0,-1 3 0,-1 0 0,5 0 0,-4 3 0,5 0 0,-6 0 0,2-3 0,-1 0 0,-1-3 0,0 0 0,-1-3 0,-1 0 0,2-3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5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24575,'12'-6'0,"7"3"0,14 0 0,23 3 0,3 0 0,10 0 0,-26 4 0,-10 2 0,-14 0 0,-10 2 0,-3-2 0,-3 9 0,-3-4 0,0 13 0,-4-6 0,0 2 0,-9 5 0,5-5 0,-9 6 0,7 0 0,-4-6 0,6-1 0,-1-7 0,3 0 0,0 0 0,0-3 0,0 0 0,2-3 0,-1 2 0,1 2 0,-2-1 0,0 0 0,3-6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7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1 552 24575,'0'-9'0,"2"0"0,-1-3 0,2-7 0,1-1 0,-3-19 0,2-4 0,5-27 0,-6 24 0,6-20 0,-8 36 0,6-22 0,-5 22 0,6-4 0,-7 10 0,0 10 0,0-5 0,0 7 0,5 8 0,2 24 0,23 20 0,-3 30 0,12-5 0,-8 4 0,-3-13 0,-5-13 0,-8-4 0,-2-19 0,-12-4 0,4-10 0,-5-3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8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24575,'3'-6'0,"3"0"0,1 3 0,1-3 0,1 3 0,-2-3 0,1-1 0,-2 1 0,3 0 0,7-1 0,-5 0 0,4 3 0,-7-2 0,-4 6 0,2-3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 24575,'-10'6'0,"2"0"0,1 3 0,1-3 0,0 6 0,0-3 0,3 0 0,-3 3 0,6-3 0,-3 0 0,3 3 0,0-6 0,0 3 0,0-3 0,5 0 0,2 0 0,11-3 0,-4 0 0,4-3 0,1 0 0,-8-3 0,1-3 0,-9 2 0,-3-1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24575,'0'28'0,"7"6"0,-6 22 0,18 0 0,-12-13 0,12 9 0,-9-22 0,-3 3 0,-1-14 0,-2-10 0,-1 0 0,0-6 0,-3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0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64 24575,'6'-6'0,"-2"0"0,7 0 0,5-2 0,-3 2 0,6-2 0,-10 5 0,0-2 0,-1 4 0,2-4 0,2 1 0,-6 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0 24575,'-11'0'0,"-2"0"0,3 0 0,-11 5 0,5-4 0,-12 3 0,5-4 0,-22 7 0,-3-5 0,-1 5 0,18-7 0,17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24575,'0'15'0,"3"-4"0,1 14 0,0-5 0,3 0 0,-3 5 0,0-12 0,0 3 0,2-35 0,-5 16 0,6-22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3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24575,'6'8'0,"3"2"0,-3 2 0,4 6 0,-4-4 0,2 4 0,-2-6 0,0-3 0,-3 3 0,2-8 0,-1 4 0,-1-5 0,2 6 0,-1-3 0,2-5 0,-3-5 0,0-8 0,-3 0 0,0-7 0,0 6 0,-4-12 0,3 11 0,-3-5 0,4 10 0,0 0 0,2 0 0,-1 3 0,4-3 0,-4 3 0,2 0 0,-3 2 0,0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4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0 160 24575,'9'0'0,"0"0"0,1-3 0,-2 3 0,1-6 0,0 3 0,3-1 0,-2-1 0,1 2 0,-4-3 0,4-1 0,5-4 0,0-5 0,0 2 0,-7-4 0,-7 11 0,1-4 0,-2 2 0,1-4 0,-4 4 0,-2 3 0,1 1 0,-5 4 0,4-2 0,-5 3 0,0 0 0,2 0 0,-2 0 0,3 0 0,-2 3 0,-2 0 0,1 3 0,0 3 0,6-3 0,0 3 0,0 0 0,-3 0 0,2 3 0,-4 0 0,4-3 0,1 0 0,-2-3 0,4 0 0,-4 3 0,4 0 0,-2 0 0,3 3 0,0-3 0,0 3 0,0 0 0,3-3 0,-3 0 0,15-2 0,-10-3 0,20 0 0,5-4 0,0 0 0,22 0 0,-28 0 0,7-3 0,-21 0 0,-4-1 0,-4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6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24575,'4'26'0,"0"-6"0,0 5 0,3-5 0,-6 0 0,5-2 0,-5 1 0,2-6 0,-3 6 0,2-7 0,2 0 0,-1 0 0,0-3 0,-1 2 0,-1-4 0,2 2 0,-3-3 0,0 0 0,0-3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7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17 158 24575,'6'-6'0,"2"0"0,2-3 0,2 0 0,0-1 0,-3-1 0,2 2 0,-4-4 0,2 4 0,-3-2 0,0 1 0,-3-2 0,2 0 0,-4 2 0,2 2 0,-6 2 0,-3 2 0,-1 1 0,-11 3 0,7 0 0,-7 0 0,8 3 0,2 0 0,1 6 0,-1 0 0,4 3 0,-2 0 0,3 0 0,3-2 0,-6 1 0,6-4 0,-3 4 0,3-2 0,0 1 0,0-2 0,-3 1 0,3-2 0,-3 1 0,3-2 0,5 0 0,2-2 0,2 1 0,0-4 0,-3 1 0,3-2 0,-3 0 0,6 0 0,-6 0 0,6 0 0,-3 0 0,0-2 0,3-2 0,-3-2 0,3 3 0,0 0 0,-6 3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8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7 24575,'-9'-3'0,"2"0"0,-2 3 0,3 0 0,-2 3 0,-2 3 0,-2 0 0,0 6 0,2-6 0,2 6 0,4-6 0,-1 6 0,4-6 0,-2 6 0,3-6 0,0 3 0,3-3 0,-2 3 0,4 0 0,-2-2 0,3-2 0,3-5 0,0 0 0,3-5 0,-2 1 0,-2-5 0,1 0 0,-5 0 0,4-4 0,-7 4 0,1-2 0,-2 4 0,0-2 0,0 3 0,0 0 0,0 0 0,6 8 0,-2 1 0,4 7 0,1-2 0,-2 1 0,1-2 0,1 1 0,0-2 0,-2-2 0,-2-2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139 230 24575,'-9'-10'0,"-7"-4"0,-11-9 0,-1 2 0,3-5 0,10 12 0,9 2 0,0 0 0,2-1 0,2 4 0,2-2 0,0 4 0,0-2 0,2 0 0,4 2 0,4-1 0,2 2 0,-3-1 0,0 4 0,-3 0 0,0 1 0,-3 1 0,0-2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34 173 24575,'-3'-9'0,"-6"-1"0,8-2 0,-8-6 0,8 4 0,-3-5 0,1 7 0,2 0 0,-1 0 0,2 3 0,0 0 0,5 0 0,-4 2 0,5-1 0,-1 1 0,2 4 0,2 0 0,2 6 0,-1 0 0,-1 6 0,0 0 0,-3 1 0,0-2 0,-3 1 0,0-2 0,-1 1 0,-1-2 0,2 0 0,-3 3 0,2-2 0,-1 1 0,2-4 0,-3-2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24575,'6'6'0,"0"3"0,3 0 0,-5 3 0,7 0 0,-7-2 0,4-2 0,-4-4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24575,'-3'28'0,"0"3"0,3 18 0,0-6 0,0 6 0,4-9 0,-2 1 0,5-11 0,-7-6 0,5-11 0,-4 0 0,1-3 0,-2 1 0,0-4 0,0-3 0,0-2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1 24575,'-30'0'0,"0"0"0,0 0 0,7 0 0,2 0 0,0 0 0,5 3 0,-12-2 0,5 2 0,7-3 0,2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1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19 122 24575,'0'-9'0,"-3"0"0,2-3 0,-4-1 0,4 1 0,-4 0 0,4 0 0,-2 3 0,3 0 0,0 3 0,6 0 0,0-1 0,4 4 0,-2 0 0,1 6 0,-2 0 0,1 3 0,-2 0 0,0 0 0,2 9 0,-5-6 0,4 6 0,-4-7 0,0-1 0,3 4 0,-6-4 0,3-1 0,-3-3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3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4 24575,'-6'-3'0,"-10"3"0,5 2 0,-4 5 0,6 2 0,5 0 0,-1-1 0,2-1 0,-4 4 0,4-4 0,0 2 0,3-1 0,0-1 0,3 4 0,0-4 0,6 2 0,0-3 0,1-3 0,-2 0 0,1-3 0,-2 2 0,1-1 0,1-1 0,-2-3 0,4-6 0,-4-1 0,-1 1 0,-1-2 0,-4 1 0,1-2 0,-2 0 0,0 2 0,25 17 0,-7 1 0,18 18 0,-11-7 0,-9 0 0,16 9 0,-14-7 0,3 13 0,-8-14 0,-12 5 0,4-5 0,-2 0 0,-2-2 0,5 0 0,-5-4 0,3 4 0,-4-6 0,0 0 0,0 0 0,0-2 0,-5 1 0,1-2 0,-8 1 0,3-2 0,-3-2 0,-20 4 0,9-6 0,-11 2 0,16-6 0,6 0 0,5 0 0,2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886 62 24575,'-21'0'0,"5"0"0,-5 0 0,0-4 0,-1 3 0,-8-4 0,0 5 0,-15-7 0,-4 5 0,-14-12 0,-1 12 0,16-5 0,-12 7 0,33 0 0,-8 0 0,21 0 0,0 0 0,3 0 0,-1 0 0,1 0 0,-3 0 0,0 0 0,1 0 0,-8 0 0,-2-4 0,-22 3 0,-3-4 0,-1 1 0,17 3 0,19-4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0 24575,'-14'0'0,"0"0"0,1 3 0,-1-2 0,0 2 0,1 0 0,-1-2 0,-7 2 0,5 0 0,-12-2 0,19 2 0,-5-3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0 24575,'-14'3'0,"0"1"0,-7 0 0,9 2 0,-5-2 0,7-1 0,2 0 0,-12-3 0,7 0 0,-15 0 0,5 0 0,7 0 0,2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741 1 24575,'-36'0'0,"9"0"0,-32 0 0,25 0 0,-11 0 0,22 0 0,-5 0 0,12 0 0,-27 0 0,24 0 0,-24 0 0,20 0 0,-7 4 0,0-3 0,-15 11 0,12-10 0,-12 5 0,15-3 0,0-3 0,0 4 0,7-5 0,2 0 0,7 0 0,7 0 0,0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5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24575,'-17'0'0,"7"0"0,-7 0 0,7 0 0,0 0 0,2 0 0,2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24575,'-7'3'0,"0"1"0,-3 3 0,2-1 0,-5-2 0,6 2 0,-3-2 0,3 0 0,0 2 0,0-6 0,-3 3 0,-1-3 0,-2 3 0,-8 3 0,8-2 0,-4 0 0,10-1 0,3 1 0,-2 3 0,2 0 0,-3-4 0,0 0 0,4-3 0,-1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24575,'0'4'0,"0"-1"0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24575,'0'9'0,"0"-2"0,0 36 0,0-2 0,0-6 0,0-7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 24575,'-3'23'0,"-2"5"0,-5-13 0,-1 13 0,-17 3 0,15-7 0,-13 12 0,12-13 0,-1 7 0,1-8 0,-2-1 0,11-13 0,-1-2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24575,'47'61'0,"-9"-13"0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1 24575,'-8'23'0,"-2"5"0,-8 9 0,1-3 0,-7 25 0,7-10 0,-1-1 0,5-10 0,4-23 0,6-9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 24575,'-3'13'0,"-2"8"0,0 2 0,-8 7 0,6 0 0,-12 0 0,4 0 0,-5-1 0,-6 16 0,5-11 0,-21 32 0,26-44 0,-10 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 24575,'-13'21'0,"5"-6"0,-8 6 0,9-8 0,-6 1 0,-1 7 0,0-6 0,-10 9 0,8-10 0,-12 1 0,19-8 0,-5-2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 24575,'-7'10'0,"-6"3"0,9-6 0,-6 0 0,0-1 0,-1-2 0,4 0 0,1-1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0 24575,'-7'7'0,"-2"0"0,1 0 0,-2 0 0,0-4 0,-1 3 0,-2-5 0,-1 5 0,0-2 0,0 3 0,1-1 0,5-2 0,2-1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 24575,'-7'6'0,"-10"-2"0,-3-1 0,-2-3 0,1 3 0,0-2 0,8 5 0,-4-5 0,13 2 0,1-3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 24575,'-38'32'0,"13"-12"0,-1 6 0,19-13 0,1-6 0,5 3 0,-2-3 0,3 3 0,-3-3 0,2 3 0,-2 0 0,3 0 0,-3 1 0,3-1 0,-7-3 0,7-4 0,-3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5874 4524 16383 0 0,'-12'4'0'0'0,"-17"5"0"0"0,-15 10 0 0 0,-38 35 0 0 0,-17 15 0 0 0,-16 30 0 0 0,-1 15 0 0 0,19-5 0 0 0,26-12 0 0 0,13-18 0 0 0,16-19 0 0 0,15-11 0 0 0,13-6 0 0 0,8-6 0 0 0,5-1 0 0 0,-9 10 0 0 0,-3 1 0 0 0,-12 1 0 0 0,-1 0 0 0 0,3-3 0 0 0,-7 2 0 0 0,3 2 0 0 0,5 5 0 0 0,6 1 0 0 0,6 0 0 0 0,5 7 0 0 0,3 1 0 0 0,2-6 0 0 0,1-4 0 0 0,1 1 0 0 0,-1-1 0 0 0,0-5 0 0 0,-1 2 0 0 0,1 1 0 0 0,11 3 0 0 0,5 2 0 0 0,-1-2 0 0 0,-4 8 0 0 0,9 1 0 0 0,1-2 0 0 0,9 1 0 0 0,-1-2 0 0 0,-5-3 0 0 0,-7-2 0 0 0,5 5 0 0 0,12 1 0 0 0,24 7 0 0 0,27 7 0 0 0,12 1 0 0 0,0-6 0 0 0,9-6 0 0 0,-1-5 0 0 0,-7-5 0 0 0,-7-7 0 0 0,-8-8 0 0 0,-5-6 0 0 0,-4-1 0 0 0,-2 3 0 0 0,10-5 0 0 0,5 1 0 0 0,11 7 0 0 0,14 2 0 0 0,0 2 0 0 0,5 2 0 0 0,8-2 0 0 0,18 0 0 0 0,-1-4 0 0 0,-2-3 0 0 0,-11-4 0 0 0,-17-3 0 0 0,-2-2 0 0 0,-7-6 0 0 0,2-1 0 0 0,9-1 0 0 0,-3-3 0 0 0,4 0 0 0 0,6 2 0 0 0,9-3 0 0 0,17-2 0 0 0,10-5 0 0 0,1-3 0 0 0,12 3 0 0 0,26-1 0 0 0,16-1 0 0 0,21-2 0 0 0,21-1 0 0 0,28 0 0 0 0,3-2 0 0 0,-22-4 0 0 0,18-2 0 0 0,-2 1 0 0 0,-11 0 0 0 0,-3 2 0 0 0,3 1 0 0 0,18 1 0 0 0,59 1 0 0 0,44 8 0 0 0,30 7 0 0 0,6 5 0 0 0,4 0 0 0 0,3 0 0 0 0,-23-4 0 0 0,-31-4 0 0 0,-44-4 0 0 0,-41-3 0 0 0,-34-4 0 0 0,-36 0 0 0 0,5-2 0 0 0,1-4 0 0 0,-14-1 0 0 0,67-4 0 0 0,10 0 0 0 0,30-7 0 0 0,-16 0 0 0 0,-10-2 0 0 0,-19 3 0 0 0,-20 4 0 0 0,33-1 0 0 0,16-1 0 0 0,-7 1 0 0 0,57-5 0 0 0,17 0 0 0 0,18-1 0 0 0,42-1 0 0 0,-15-1 0 0 0,-56-2 0 0 0,-63 4 0 0 0,-60 0 0 0 0,-32 4 0 0 0,72-4 0 0 0,37-6 0 0 0,88-17 0 0 0,74-21 0 0 0,-19-4 0 0 0,-76 6 0 0 0,-79 4 0 0 0,-78 8 0 0 0,-79 4 0 0 0,-14-6 0 0 0,-18-4 0 0 0,-4-4 0 0 0,16-13 0 0 0,-1-2 0 0 0,-23 3 0 0 0,-28 1 0 0 0,-16-4 0 0 0,-17 3 0 0 0,-4 0 0 0 0,-8 1 0 0 0,-10-1 0 0 0,-9 0 0 0 0,-5-1 0 0 0,-5 0 0 0 0,-3 0 0 0 0,0-5 0 0 0,-1-1 0 0 0,-12 4 0 0 0,-4 6 0 0 0,-11 3 0 0 0,0 4 0 0 0,4 0 0 0 0,-6-6 0 0 0,-9 0 0 0 0,1-1 0 0 0,-17-5 0 0 0,-11-7 0 0 0,-20-6 0 0 0,6-1 0 0 0,4 10 0 0 0,15 6 0 0 0,6 3 0 0 0,0 4 0 0 0,-3 9 0 0 0,9 6 0 0 0,13 7 0 0 0,12-1 0 0 0,-1-3 0 0 0,3 0 0 0 0,-7 2 0 0 0,-22 1 0 0 0,-28-9 0 0 0,-24-11 0 0 0,-20-9 0 0 0,-1 1 0 0 0,21 8 0 0 0,-9-2 0 0 0,-10 6 0 0 0,-21 1 0 0 0,-11 6 0 0 0,-3-1 0 0 0,0 1 0 0 0,14 9 0 0 0,20 8 0 0 0,19 10 0 0 0,14 9 0 0 0,-14 3 0 0 0,-137-21 0 0 0,-102-9 0 0 0,-115-13 0 0 0,7 3 0 0 0,32 10 0 0 0,-37 0 0 0 0,-150 3 0 0 0,-33 5 0 0 0,-7-1 0 0 0,81 7 0 0 0,126 3 0 0 0,112 7 0 0 0,100 6 0 0 0,64 6 0 0 0,47 3 0 0 0,19-1 0 0 0,-11 0 0 0 0,-11 1 0 0 0,-60 1 0 0 0,-85-3 0 0 0,-35 0 0 0 0,-16 0 0 0 0,-3 2 0 0 0,15 5 0 0 0,-2 3 0 0 0,-60 0 0 0 0,-42 0 0 0 0,11 4 0 0 0,49-1 0 0 0,58 0 0 0 0,67-3 0 0 0,21 4 0 0 0,-3-1 0 0 0,7-1 0 0 0,26-1 0 0 0,17 1 0 0 0,-15 2 0 0 0,10-3 0 0 0,-5 4 0 0 0,-73 7 0 0 0,-46 2 0 0 0,-12-3 0 0 0,-4-3 0 0 0,11-4 0 0 0,31-4 0 0 0,21-2 0 0 0,27 3 0 0 0,25 0 0 0 0,18-1 0 0 0,26 0 0 0 0,-1-2 0 0 0,0 4 0 0 0,-13 0 0 0 0,-18-1 0 0 0,-16 3 0 0 0,0 1 0 0 0,6-2 0 0 0,23-2 0 0 0,26 2 0 0 0,23 0 0 0 0,19 3 0 0 0,-38 8 0 0 0,-45 10 0 0 0,-18 3 0 0 0,12-3 0 0 0,-1-3 0 0 0,-6 0 0 0 0,16-6 0 0 0,1-1 0 0 0,-8 4 0 0 0,2 3 0 0 0,6 1 0 0 0,8 0 0 0 0,19-4 0 0 0,22-1 0 0 0,-6-2 0 0 0,7 2 0 0 0,-1 1 0 0 0,9-4 0 0 0,-3 4 0 0 0,8-2 0 0 0,9-1 0 0 0,-4 6 0 0 0,4 2 0 0 0,7 0 0 0 0,6 0 0 0 0,18-4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5583 5556 16383 0 0,'0'5'0'0'0,"0"6"0"0"0,0 11 0 0 0,4 11 0 0 0,3 14 0 0 0,-1 13 0 0 0,-1 1 0 0 0,-2-4 0 0 0,-1-8 0 0 0,-1-8 0 0 0,0-5 0 0 0,-1-5 0 0 0,0-2 0 0 0,-1 2 0 0 0,1 7 0 0 0,0 0 0 0 0,0 0 0 0 0,0-3 0 0 0,-1-2 0 0 0,1-3 0 0 0,0 0 0 0 0,0-2 0 0 0,0 0 0 0 0,1-6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1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24575,'21'0'0,"1"0"0,23 0 0,33 0 0,-29 0 0,3 0-446,13 0 0,0 0 446,-13 0 0,-3 0 0,29 5 54,-43-4 1,-21 3 0,-11-4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 24575,'3'-10'0,"0"2"0,7-5 0,-2 6 0,5-6 0,-3 5 0,-2 1 0,-2 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24575,'-2'-3'0,"0"2"0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24575,'10'-4'0,"-3"-2"0,6 2 0,-5-3 0,12 3 0,-8-2 0,16-4 0,10-2 0,10-13 0,-13 15 0,-6-4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24575,'14'-3'0,"-1"2"0,7-2 0,2 3 0,0 0 0,21 0 0,-2 0 0,22 0 0,-28 0 0,-7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24575,'9'4'0,"9"-1"0,-2 0 0,4 1 0,16-1 0,-10 0 0,49 15 0,-23-14 0,26 20 0,-14-15 0,-29 0 0,-7-2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24575,'39'21'0,"33"11"0,-30-11 0,36 14 0,-30-9 0,-10-7 0,-15 4 0,-14-16 0,0 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24575,'7'14'0,"-4"7"0,5 1 0,2 8 0,1 0 0,3 0 0,6 15 0,-3-12 0,3 12 0,-1-15 0,-3 0 0,-5-13 0,-2-4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24575,'17'79'0,"1"3"0,-7 15-1409,-1-35 0,-1 2 1409,-8-5 0,0 1 0,9 13 0,0-1 0,-4-12 0,-1-4 893,14 41-893,0-34 116,-6-25 0,-4-24 0,-6-8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24575,'7'45'0,"2"3"0,-1 1 0,-1 10 0,-7-25 0,7 26 0,-5-12 0,5 15 0,-7 16 0,0-41 0,0 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24575,'0'23'0,"0"5"0,0-5 0,-5 7 0,4-8 0,-15 35 0,-10 21 0,5-14 0,6-12 0,-14 40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3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24575,'-17'0'0,"8"3"0,-12 1 0,4 4 0,1-1 0,-5 2 0,0 3 0,6-3 0,-3 6 0,5-4 0,2 2 0,0 1 0,1 0 0,2 6 0,1-4 0,-2 5 0,3-8 0,-3 8 0,2-6 0,-1 6 0,4 0 0,-2-6 0,5 6 0,-2 0 0,3-6 0,0 6 0,0-10 0,0 2 0,0-3 0,0 4 0,3-1 0,-2 1 0,2-3 0,0 1 0,-3-1 0,3 2 0,0-2 0,1 2 0,3-3 0,1 11 0,-1-5 0,1 1 0,-1-4 0,0-2 0,-3 2 0,2-2 0,-2 2 0,2-6 0,1 6 0,0-5 0,0 5 0,0-6 0,-1 6 0,1-6 0,-3 3 0,2 0 0,-2-2 0,3 1 0,-1 1 0,4-2 0,-5 5 0,7-6 0,-8 6 0,9-2 0,-5-1 0,1 0 0,-5-3 0,2-1 0,1 4 0,1 1 0,4 2 0,-1-2 0,3 2 0,-4-6 0,3 6 0,-6-8 0,6 4 0,-2-6 0,2 4 0,8-3 0,2 3 0,7-5 0,0 2 0,-8-4 0,6 0 0,-12 0 0,12 0 0,-13 0 0,13 0 0,-12 0 0,5-3 0,-1-2 0,-4-3 0,5 0 0,-1 0 0,-4-2 0,3-10 0,-6 5 0,-1-6 0,0 0 0,1 5 0,-4-5 0,4 8 0,-5-1 0,1 0 0,-2 0 0,0 1 0,-3-8 0,3-2 0,-6 0 0,7 2 0,-8 8 0,6-1 0,-5 0 0,2-7 0,-3 6 0,0-6 0,0 0 0,0-2 0,-7-22 0,1 11 0,-23-18 0,-2 12 0,-2 7 0,-24-15 0,39 32 0,-23-14 0,33 23 0,-2 0 0,0 4 0,0-4 0,-1 7 0,-9-3 0,7 0 0,-15 2 0,6-5 0,0 5 0,2-2 0,12 3 0,2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5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40 24575,'-27'67'0,"0"-1"0,-1 0 0,-13 30 0,12-23 0,28-58 0,-6 6 0,6-8 0,-2 8 0,3-5 0,3 5 0,-2-8 0,2-2 0,-3-2 0,0 1 0,0-2 0,0 2 0,0-1 0,0-1 0,3 2 0,-3-3 0,3-1 0,-3 4 0,0 1 0,0-1 0,0 3 0,3-2 0,-2-1 0,2 0 0,-3 0 0,3-3 0,-2 6 0,5-2 0,-2 2 0,0-2 0,2 2 0,-3-3 0,4 1 0,0 2 0,0-6 0,3 3 0,-3-3 0,3 0 0,-3 2 0,0-1 0,-1 2 0,4-3 0,1-1 0,-1 1 0,3 0 0,-2-3 0,9 3 0,3-1 0,7 4 0,0-1 0,0 1 0,15-4 0,3-2 0,15-4 0,-14 0 0,-4 0 0,-16 0 0,16-7 0,-18 5 0,15-5 0,-19 3 0,0 3 0,5-8 0,-6 3 0,23-6 0,-11 1 0,3 0 0,-16-1 0,-10 2 0,2-4 0,-9-7 0,7-2 0,-10-7 0,7 0 0,-6 0 0,2 0 0,0 0 0,-3 0 0,4 7 0,-5-5 0,0 12 0,-5-12 0,0 6 0,-4-1 0,-5-5 0,3 12 0,-21-20 0,7 16 0,-34-30 0,9 21 0,-26-26 0,11 27 0,-20-17 0,18 20 0,-26-5 0,26 7 0,-12-2 0,16 8 0,0-6 0,-1 14 0,17-1 0,9 9 0,22-2 0,9 3 0,4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24575,'6'-19'0,"-2"0"0,1 0 0,-1 0 0,-1 0 0,0 0 0,-1 5 0,-2 2 0,2 4 0,-2 5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8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719 1 24575,'-30'0'0,"0"0"0,0 0 0,-14 0 0,-5 7 0,-15 8 0,16 5 0,-27 13 0,38-11 0,-16 4 0,17 5 0,4 2 0,-1-1 0,1 4 0,3-6 0,12-5 0,-14 11 0,19-21 0,-3 13 0,8-5 0,-2 7 0,8 0 0,-3 0 0,8 0 0,2 0 0,4 0 0,1-8 0,-2-1 0,1-7 0,-3-1 0,-1-2 0,1 2 0,3-6 0,-2 3 0,1-6 0,1 2 0,8-1 0,-3-1 0,13 0 0,10-4 0,10 7 0,16-5 0,-1 12 0,0-5 0,-14 0 0,10 5 0,-10-12 0,-1 9 0,12-10 0,-13 8 0,16-1 0,-1-2 0,1 8 0,0-12 0,0 5 0,1 0 0,-1-5 0,0 5 0,16 1 0,3-5-658,14 14 658,1-15 0,0 6 0,-15-8 0,11 9 0,-26-7 0,12 7 0,-16-9 0,0 7 0,1-5 0,-1 12 0,0-13 658,0 6-658,1 0 0,-16-5 0,10 5 0,-24-11 0,24-5 0,-32 3 0,17-5 0,-28 10 0,6-7 0,-10 4 0,1-3 0,-4 0 0,5 0 0,-3-3 0,4 0 0,0-4 0,-4 3 0,3-2 0,-6 3 0,6-1 0,-5-2 0,5 5 0,-9-5 0,5 3 0,-5-4 0,4-7 0,-4-8 0,1-2 0,-5-5 0,0 13 0,-9-5 0,2 5 0,-7-7 0,-1 0 0,2 7 0,-6-5 0,4 15 0,-1-7 0,2 9 0,0-2 0,-7 1 0,6 1 0,-13 2 0,-10-3 0,-10-8 0,-16 2 0,1-5 0,-1 15 0,-29-19 0,7 22 0,-3-9 0,-6-1 0,22 8 0,1 1-909,-24-5 1,-1 0 908,24 4 0,1 2 0,-1-1 0,1 2-539,12 4 1,1 0 538,-12-5 0,0 0 0,13 5 0,1-2 0,-9-8 0,1 0 0,7 9 0,1 0 0,-7-9 0,1 1 0,5 7 0,0 1 0,0-3 0,1-2 0,-40-1 0,33 6 0,33-6 0,17 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 24575,'-10'0'0,"-1"0"0,0-3 0,-2 2 0,9-2 0,-2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0 24575,'-11'4'0,"1"-1"0,0 0 0,-1-2 0,-2 2 0,-1-3 0,0 0 0,7 0 0,0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0 24575,'-10'3'0,"2"1"0,-5 0 0,6 2 0,-6-6 0,5 3 0,-5-3 0,2 0 0,1 0 0,0 0 0,6 0 0,1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4921 5695 16383 0 0,'0'9'0'0'0,"0"22"0"0"0,0 21 0 0 0,0 10 0 0 0,0 37 0 0 0,0 12 0 0 0,0 34 0 0 0,0 1 0 0 0,0-18 0 0 0,5-18 0 0 0,10-8 0 0 0,4-12 0 0 0,2-17 0 0 0,8-2 0 0 0,4-3 0 0 0,0-4 0 0 0,4 2 0 0 0,2 3 0 0 0,-3 9 0 0 0,3 5 0 0 0,0-6 0 0 0,2-2 0 0 0,-1-5 0 0 0,-3-4 0 0 0,-2-5 0 0 0,1-2 0 0 0,1-7 0 0 0,-3-8 0 0 0,-1-2 0 0 0,2 2 0 0 0,1-2 0 0 0,-1 1 0 0 0,2-1 0 0 0,0 0 0 0 0,13 9 0 0 0,7 4 0 0 0,3-3 0 0 0,16 10 0 0 0,8-2 0 0 0,0-1 0 0 0,-5-6 0 0 0,-6-7 0 0 0,-7-8 0 0 0,-9-4 0 0 0,-6-4 0 0 0,-5-2 0 0 0,2 4 0 0 0,3 0 0 0 0,-2 1 0 0 0,9 8 0 0 0,4 7 0 0 0,6-5 0 0 0,11 4 0 0 0,29 9 0 0 0,5-1 0 0 0,-6-4 0 0 0,-7-7 0 0 0,-12-6 0 0 0,-11-5 0 0 0,-14-3 0 0 0,-8-6 0 0 0,-4-3 0 0 0,-1-1 0 0 0,-5-3 0 0 0,-4-4 0 0 0,-6-1 0 0 0,-3-1 0 0 0,-3 1 0 0 0,4 5 0 0 0,15 2 0 0 0,22 5 0 0 0,10-4 0 0 0,5 1 0 0 0,11 1 0 0 0,19 2 0 0 0,-7 1 0 0 0,-6-3 0 0 0,-12-1 0 0 0,2 0 0 0 0,1-2 0 0 0,-12-6 0 0 0,-14-4 0 0 0,-14-4 0 0 0,-12-2 0 0 0,2 2 0 0 0,3 1 0 0 0,8 4 0 0 0,28 4 0 0 0,14 1 0 0 0,5-2 0 0 0,-6 0 0 0 0,-8 0 0 0 0,-16 0 0 0 0,-14 0 0 0 0,-8 1 0 0 0,3-1 0 0 0,6 2 0 0 0,12 3 0 0 0,13 3 0 0 0,35 7 0 0 0,36 5 0 0 0,5 0 0 0 0,-15-5 0 0 0,-17-3 0 0 0,-21-5 0 0 0,-19-6 0 0 0,-20-1 0 0 0,-16-3 0 0 0,-8 3 0 0 0,8 2 0 0 0,14 0 0 0 0,16 1 0 0 0,7 4 0 0 0,17 2 0 0 0,6 2 0 0 0,-12-2 0 0 0,-18-1 0 0 0,-9-4 0 0 0,-6 1 0 0 0,-1-4 0 0 0,3 1 0 0 0,8 3 0 0 0,11 2 0 0 0,5-1 0 0 0,0 0 0 0 0,4-3 0 0 0,-5 1 0 0 0,-8 2 0 0 0,-14-2 0 0 0,-14 0 0 0 0,7 7 0 0 0,27 5 0 0 0,3-4 0 0 0,-11-5 0 0 0,-17-1 0 0 0,-16-5 0 0 0,22 10 0 0 0,13 11 0 0 0,16 3 0 0 0,1 1 0 0 0,-2 3 0 0 0,-9-2 0 0 0,28-2 0 0 0,4-2 0 0 0,-5-4 0 0 0,-13-7 0 0 0,-13-2 0 0 0,5-2 0 0 0,39 7 0 0 0,15-3 0 0 0,16 0 0 0 0,-11-5 0 0 0,16-5 0 0 0,-7-1 0 0 0,-17-3 0 0 0,-28-3 0 0 0,-26-3 0 0 0,-8-7 0 0 0,9-3 0 0 0,36-6 0 0 0,30 0 0 0 0,6-4 0 0 0,-6 1 0 0 0,-1 3 0 0 0,-19 3 0 0 0,-8 3 0 0 0,-14-2 0 0 0,-11 0 0 0 0,-10 1 0 0 0,7 2 0 0 0,24-4 0 0 0,19-4 0 0 0,22-6 0 0 0,-8-4 0 0 0,-12 2 0 0 0,6-1 0 0 0,6 3 0 0 0,9 1 0 0 0,8 2 0 0 0,8 0 0 0 0,33-3 0 0 0,9-8 0 0 0,-7 1 0 0 0,-16 0 0 0 0,-20-1 0 0 0,-17-1 0 0 0,-23 0 0 0 0,-13 0 0 0 0,-13-1 0 0 0,-4 5 0 0 0,-3 2 0 0 0,5-1 0 0 0,29-6 0 0 0,27-8 0 0 0,28-2 0 0 0,3 1 0 0 0,-14 1 0 0 0,-24 8 0 0 0,-37 7 0 0 0,-34 9 0 0 0,-10-5 0 0 0,94-21 0 0 0,173-48 0 0 0,65-19 0 0 0,4-10 0 0 0,-60 10 0 0 0,4-35 0 0 0,29-44 0 0 0,-4-16 0 0 0,-22 13 0 0 0,-11 0 0 0 0,-38 17 0 0 0,-59 29 0 0 0,-68 33 0 0 0,-53 30 0 0 0,-41 24 0 0 0,-31 17 0 0 0,-18 9 0 0 0,-12 5 0 0 0,1-13 0 0 0,43-23 0 0 0,54-40 0 0 0,24-22 0 0 0,-1 0 0 0 0,-18 16 0 0 0,-28 16 0 0 0,-27 19 0 0 0,-25 12 0 0 0,-16 1 0 0 0,3-22 0 0 0,-2-13 0 0 0,-3-4 0 0 0,-5 4 0 0 0,-7 14 0 0 0,-5 10 0 0 0,-6 12 0 0 0,-6 6 0 0 0,-5 2 0 0 0,-4 5 0 0 0,-2 0 0 0 0,3-7 0 0 0,1 0 0 0 0,0-5 0 0 0,-6-13 0 0 0,-3-3 0 0 0,-5-5 0 0 0,-6-13 0 0 0,-5 0 0 0 0,-4 5 0 0 0,-8-2 0 0 0,-2-1 0 0 0,-1 6 0 0 0,-3 6 0 0 0,4 7 0 0 0,3 6 0 0 0,3 3 0 0 0,1 3 0 0 0,0 1 0 0 0,5 1 0 0 0,1 4 0 0 0,-4 2 0 0 0,-9-10 0 0 0,-17-34 0 0 0,-4-5 0 0 0,2 5 0 0 0,6 12 0 0 0,1 11 0 0 0,-2 12 0 0 0,4 7 0 0 0,-5 2 0 0 0,-19-5 0 0 0,-20-8 0 0 0,-25-12 0 0 0,-16-8 0 0 0,-9-9 0 0 0,3 11 0 0 0,12 9 0 0 0,11 12 0 0 0,7 6 0 0 0,-17-7 0 0 0,-16-2 0 0 0,-8 3 0 0 0,15 8 0 0 0,22 7 0 0 0,23 11 0 0 0,18 12 0 0 0,1 3 0 0 0,-21 5 0 0 0,-24 0 0 0 0,-26 2 0 0 0,-32-7 0 0 0,-53 0 0 0 0,-23-2 0 0 0,27 1 0 0 0,36 10 0 0 0,-12 29 0 0 0,12 11 0 0 0,24 5 0 0 0,24 1 0 0 0,26-6 0 0 0,17-8 0 0 0,-75 19 0 0 0,-18 4 0 0 0,-30 16 0 0 0,11 3 0 0 0,37-5 0 0 0,37-9 0 0 0,31-8 0 0 0,23-2 0 0 0,10 2 0 0 0,7 1 0 0 0,8 0 0 0 0,5-9 0 0 0,-1-1 0 0 0,4-2 0 0 0,-1 8 0 0 0,-2 11 0 0 0,-12 6 0 0 0,-11 8 0 0 0,-12 11 0 0 0,3 2 0 0 0,5-3 0 0 0,1-4 0 0 0,3-6 0 0 0,4-5 0 0 0,3 3 0 0 0,4-6 0 0 0,1-8 0 0 0,6-3 0 0 0,7-4 0 0 0,6-6 0 0 0,5-3 0 0 0,3-4 0 0 0,2 3 0 0 0,1 11 0 0 0,-4 6 0 0 0,-6 5 0 0 0,-17 11 0 0 0,-7 14 0 0 0,1-2 0 0 0,1-5 0 0 0,7-5 0 0 0,2-10 0 0 0,10-10 0 0 0,2-8 0 0 0,-2-1 0 0 0,1-4 0 0 0,3 3 0 0 0,2 4 0 0 0,-2 0 0 0 0,0 2 0 0 0,2-2 0 0 0,1 1 0 0 0,-3-6 0 0 0,-4 5 0 0 0,-1 14 0 0 0,-2 2 0 0 0,1 0 0 0 0,-7 1 0 0 0,-4 4 0 0 0,2-4 0 0 0,6-3 0 0 0,4-6 0 0 0,1-1 0 0 0,2-6 0 0 0,-2-4 0 0 0,1-5 0 0 0,3-3 0 0 0,-7 8 0 0 0,-1 1 0 0 0,-3-1 0 0 0,3-3 0 0 0,-1 3 0 0 0,-8-6 0 0 0,-3 1 0 0 0,3-5 0 0 0,0-3 0 0 0,-4 4 0 0 0,2-4 0 0 0,-3-1 0 0 0,3 0 0 0 0,2-5 0 0 0,-19 5 0 0 0,-6-3 0 0 0,0 0 0 0 0,0-4 0 0 0,8-5 0 0 0,6 0 0 0 0,10-2 0 0 0,-1-3 0 0 0,-14-3 0 0 0,-75-2 0 0 0,-62-2 0 0 0,-19-1 0 0 0,1-5 0 0 0,24-2 0 0 0,27-4 0 0 0,19-1 0 0 0,-11-2 0 0 0,-25-4 0 0 0,-28-9 0 0 0,19 1 0 0 0,39 5 0 0 0,41 1 0 0 0,36 3 0 0 0,28 6 0 0 0,-57-15 0 0 0,-20-3 0 0 0,0 4 0 0 0,-22 1 0 0 0,12 0 0 0 0,-18-10 0 0 0,-5 0 0 0 0,-70-22 0 0 0,1-1 0 0 0,36 9 0 0 0,46 12 0 0 0,40 8 0 0 0,29 4 0 0 0,20 1 0 0 0,6 0 0 0 0,-2-6 0 0 0,-4-2 0 0 0,-6-6 0 0 0,3-1 0 0 0,10 1 0 0 0,8-3 0 0 0,8-3 0 0 0,2-10 0 0 0,7-4 0 0 0,3 2 0 0 0,-1-8 0 0 0,2 2 0 0 0,8 1 0 0 0,0 3 0 0 0,1-5 0 0 0,-3 5 0 0 0,-7 2 0 0 0,2 0 0 0 0,-5 2 0 0 0,-6-11 0 0 0,-2-3 0 0 0,6 0 0 0 0,4 3 0 0 0,2-18 0 0 0,-4-3 0 0 0,-1-1 0 0 0,0 4 0 0 0,-5 6 0 0 0,1 12 0 0 0,0 12 0 0 0,7 10 0 0 0,-1 7 0 0 0,5 1 0 0 0,6-4 0 0 0,-3 0 0 0 0,-2 2 0 0 0,-7-3 0 0 0,-8-4 0 0 0,-11-4 0 0 0,-6-4 0 0 0,-9-7 0 0 0,-11-3 0 0 0,-7-1 0 0 0,0 1 0 0 0,-18-4 0 0 0,-1-4 0 0 0,2 4 0 0 0,13 9 0 0 0,13 8 0 0 0,13 4 0 0 0,8 5 0 0 0,4 3 0 0 0,-4-1 0 0 0,-8 1 0 0 0,-7-3 0 0 0,-21-8 0 0 0,-4-2 0 0 0,-1 3 0 0 0,6 4 0 0 0,14 5 0 0 0,14 9 0 0 0,8 9 0 0 0,4-2 0 0 0,-15-2 0 0 0,-9-6 0 0 0,-18-8 0 0 0,-16-3 0 0 0,-23-8 0 0 0,-28-10 0 0 0,-11 0 0 0 0,14 9 0 0 0,29 9 0 0 0,30 11 0 0 0,22 11 0 0 0,19 8 0 0 0,-6 5 0 0 0,-58 0 0 0 0,-33-9 0 0 0,-4-3 0 0 0,-6-2 0 0 0,12 1 0 0 0,21 4 0 0 0,18 5 0 0 0,19 3 0 0 0,15 3 0 0 0,6 7 0 0 0,10 3 0 0 0,7 4 0 0 0,6 1 0 0 0,8-2 0 0 0,5-2 0 0 0,-2 2 0 0 0,-22 8 0 0 0,-15 7 0 0 0,-11 3 0 0 0,1 2 0 0 0,4 0 0 0 0,12-4 0 0 0,11-8 0 0 0,7-1 0 0 0,-13 6 0 0 0,-9-2 0 0 0,-7 1 0 0 0,0-3 0 0 0,4-1 0 0 0,5 2 0 0 0,-14 2 0 0 0,-3 3 0 0 0,5-4 0 0 0,15-1 0 0 0,10 2 0 0 0,9 1 0 0 0,4 2 0 0 0,4 1 0 0 0,-1 1 0 0 0,-2-4 0 0 0,0 3 0 0 0,-6 3 0 0 0,-24 0 0 0 0,-9 0 0 0 0,-14 1 0 0 0,-39 13 0 0 0,-38 9 0 0 0,0-4 0 0 0,24-6 0 0 0,24 0 0 0 0,23-8 0 0 0,24-4 0 0 0,21 2 0 0 0,14 4 0 0 0,15 2 0 0 0,8 3 0 0 0,1 0 0 0 0,0 2 0 0 0,-2 4 0 0 0,2 2 0 0 0,0 13 0 0 0,3 4 0 0 0,-2 6 0 0 0,4 5 0 0 0,3-6 0 0 0,3-11 0 0 0,3-5 0 0 0,2-4 0 0 0,2 0 0 0 0,5 1 0 0 0,7 0 0 0 0,1-3 0 0 0,3-1 0 0 0,4 1 0 0 0,3-8 0 0 0,2-11 0 0 0,2-6 0 0 0,1-2 0 0 0,-5 0 0 0 0,4 1 0 0 0,7 1 0 0 0,2 1 0 0 0,-1 2 0 0 0,-1 0 0 0 0,-1-4 0 0 0,-3-6 0 0 0,5-6 0 0 0,-1-5 0 0 0,0-3 0 0 0,3-7 0 0 0,1-8 0 0 0,-8-11 0 0 0,-7-6 0 0 0,-9-3 0 0 0,-6-6 0 0 0,-4-1 0 0 0,-4 2 0 0 0,-1 1 0 0 0,-5 8 0 0 0,-11 9 0 0 0,-8 7 0 0 0,-4 10 0 0 0,3 11 0 0 0,1 8 0 0 0,0 1 0 0 0,5-2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0 24575,'-7'0'0,"-3"3"0,0-2 0,-4 2 0,3 0 0,-2-2 0,3 2 0,2-3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24575,'-13'4'0,"-1"-1"0,3 0 0,1-2 0,0 2 0,0-3 0,-4 0 0,3 0 0,-2 0 0,3 0 0,-4 0 0,0-4 0,7 4 0,1-3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8 24575,'-17'0'0,"4"0"0,-8 0 0,11 0 0,-3 0 0,2 0 0,-3 0 0,1 0 0,-8 0 0,5-3 0,-5 2 0,14-2 0,0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48 24575,'-14'0'0,"3"0"0,-2 0 0,3 0 0,-4-3 0,3 2 0,-2-2 0,3 0 0,-4-1 0,0-3 0,-7-1 0,6 4 0,-13-5 0,18 8 0,-3-4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190 136 24575,'-14'-3'0,"1"-1"0,-1-6 0,0 3 0,-20-18 0,15 11 0,-30-26 0,37 28 0,-9-9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187 205 24575,'-6'-7'0,"-1"-3"0,-3 2 0,-1-5 0,-3 2 0,4 1 0,-3-3 0,2 2 0,-6-10 0,-4 3 0,5-4 0,-7-2 0,12 9 0,1 0 0,3 9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24575,'11'-3'0,"1"-2"0,1 5 0,-1-5 0,-7 2 0,3-3 0,-5 1 0,1-1 0,-2 2 0,-2-3 0,2 1 0,-2-1 0,0 0 0,-2 3 0,0 0 0,-2 1 0,-1 1 0,1 0 0,-1 2 0,-1-2 0,1 4 0,-3 0 0,3 3 0,1-1 0,0 0 0,4 0 0,-2 3 0,0-3 0,1 5 0,-3-5 0,2 4 0,-1-1 0,1 2 0,2-3 0,-2 3 0,2-3 0,0 3 0,0-2 0,2-1 0,0 0 0,-1-1 0,1 3 0,1-1 0,-2 1 0,5-1 0,-3-1 0,3-4 0,0 2 0,26 8 0,6-2 0,14 6 0,-12-9 0,-18-5 0,-11-4 0,-7-2 0,-1 1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85 353 24575,'0'-11'0,"-3"1"0,2 3 0,-5-3 0,2 0 0,-4-11 0,-4-17 0,2 4 0,-3-10 0,7-1 0,-1 18 0,6-16 0,-7 20 0,7 7 0,-3 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1 283 24575,'7'-13'0,"-1"-1"0,1 0 0,-3 1 0,2-1 0,-2 0 0,4-7 0,-4-16 0,5 3 0,-1-26 0,-2 40 0,1-8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90 24575,'3'-7'0,"0"-3"0,4-1 0,-3 1 0,2-3 0,-5-1 0,5 3 0,-5 1 0,2 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1 195 24575,'3'-7'0,"3"-3"0,-1 3 0,4-6 0,-5 2 0,3-3 0,-1 0 0,1 1 0,0 2 0,-3-9 0,2 7 0,-3-8 0,1 8 0,2-1 0,-5 6 0,2 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1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303 134 24575,'-10'4'0,"-1"2"0,-2-3 0,-1 4 0,-3 10 0,9-4 0,-4 4 0,8-4 0,-3-2 0,-3-1 0,3 3 0,-6-8 0,5 1 0,-2-3 0,0 1 0,2-1 0,-1 0 0,2-3 0,0 3 0,-3 1 0,2 0 0,-2-1 0,3 0 0,0-2 0,-3 5 0,3-3 0,-3 4 0,0 0 0,2 3 0,-2-3 0,3 6 0,3-2 0,1-1 0,3 0 0,0-3 0,0 0 0,-3 3 0,3-3 0,-4 3 0,4-3 0,3-1 0,-2 1 0,2 3 0,0 1 0,1 2 0,0-2 0,2-1 0,-5-1 0,5 2 0,-6 3 0,6-4 0,-5 3 0,2-3 0,-3 4 0,3 0 0,1-1 0,3 1 0,-3-4 0,-1 3 0,0-2 0,-3 2 0,6 1 0,-5-1 0,5-2 0,-5 2 0,2-3 0,1 11 0,-3-5 0,7 4 0,-4-6 0,2-3 0,1 1 0,0-4 0,0 5 0,0-6 0,-1 6 0,1-5 0,0 1 0,0-2 0,-1 3 0,1-2 0,0 1 0,3 1 0,0 1 0,4-1 0,-3 0 0,-2 0 0,-2-6 0,3 9 0,1-12 0,-1 8 0,3-8 0,-3 2 0,1-3 0,2 0 0,-3 0 0,4 0 0,7 0 0,-6-3 0,6-1 0,-7-3 0,6-1 0,-4 0 0,5 3 0,-11-1 0,3-1 0,-5 0 0,4-3 0,-4 0 0,2 2 0,-3-2 0,2 3 0,2 0 0,3 0 0,-4-3 0,3 3 0,-6-3 0,3 3 0,-3 0 0,0 0 0,3 0 0,-3-3 0,6 2 0,-5-4 0,4 4 0,-4-5 0,5 2 0,-6 1 0,3 0 0,0 3 0,-3-3 0,3-1 0,-3-3 0,0 1 0,1-8 0,-1 5 0,3-12 0,-6 15 0,5-14 0,-8 1 0,3 2 0,-4-10 0,0 18 0,0-12 0,-4 5 0,3 0 0,-4 2 0,5 8 0,-4-8 0,3 5 0,-7-5 0,7 7 0,-2 4 0,3-10 0,-3 10 0,2-10 0,-5 9 0,2-3 0,-3 1 0,0 2 0,1-2 0,-1 2 0,0 1 0,0 0 0,3 0 0,-2 2 0,-1-5 0,-1 2 0,-2 1 0,0 3 0,0-2 0,-4 7 0,-7-8 0,-17 1 0,-10-4 0,-16-3 0,1 7 0,14-2 0,4 10 0,26-4 0,5 5 0,10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7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621 282 24575,'-13'0'0,"-1"3"0,-7 2 0,-2-1 0,-7 5 0,0-4 0,-15 15 0,-3-5 0,-16 15 0,16-11 0,3 6 0,15-9 0,4 7 0,4-12 0,-1 12 0,7-12 0,-5 5 0,11-2 0,-6 7 0,7-6 0,-5 13 0,5-5 0,4-1 0,0-1 0,5-7 0,-4 7 0,3 1 0,-4 8 0,2-10 0,3 7 0,-8-7 0,7 2 0,-4-1 0,2-10 0,3 2 0,-4-6 0,4 6 0,4-2 0,-4-1 0,6 3 0,-2-2 0,3 2 0,-3 1 0,2-1 0,-3 1 0,6 7 0,-2-6 0,1 6 0,0 0 0,2-6 0,-1 6 0,4-7 0,-5-4 0,4 3 0,-4-6 0,5 6 0,-6-5 0,6 5 0,-2-6 0,10 9 0,1-2 0,8 1 0,0 0 0,0-10 0,0 4 0,0-3 0,13 4 0,-10-5 0,10 4 0,-20-8 0,5 8 0,-5-4 0,6 1 0,16-2 0,-11 1 0,25-4 0,-10 10 0,14-9 0,1 5 0,-1-7 0,0 0 0,-14 4 0,10-2 0,-25 2 0,25-4 0,-10 7 0,-1-5 0,12 5 0,-26-7 0,25 0 0,3 7 0,5-5 0,-6 5 0,-16-7 0,-15 0 0,0 0 0,0 0 0,15 0 0,-12 0 0,12 0 0,-15-5 0,15 4 0,-12-8 0,27 8 0,-27-8 0,12 3 0,0 1 0,-12-4 0,27 8 0,-26-8 0,25 8 0,-25-8 0,26 8 0,-12-11 0,14 10 0,1-12 0,-16 12 0,-3-9 0,-14 10 0,15-11 0,-11 6 0,25-9 0,-25 4 0,11-6 0,-16 1 0,1-4 0,0 0 0,-7 3 0,5-3 0,-10-1 0,4 2 0,-3-9 0,-5 13 0,18-21 0,-7-4 0,9-2 0,10-46 0,-24 48 0,14-33 0,-24 43 0,-2 7 0,-3-5 0,-1 5 0,0-7 0,-3 0 0,3 0 0,-7 7 0,3 2 0,-12 0 0,6 5 0,-10-4 0,6 6 0,-11-3 0,-2 0 0,-22-8 0,-18-5 0,-19-6-635,27 21 1,-2-1 634,0-3 0,-2-1 0,-13 2 0,-1 1 0,7 0 0,-2 0 0,-16-1 0,-7 1 0,9 5 0,-6 0 0,2 2 0,13 4 0,1 1 0,-2 0-862,-16-3 1,-3-1 0,6 4 861,-5 4 0,5 2 0,5-1 0,0 0-908,1 0 0,-2 0 908,-6 0 0,0 0 0,5 0 0,0 0 0,-7-5 0,3-1-507,20 6 0,2-2 507,-7-9 0,5 1 912,-18 8-912,7-8 2285,35 10-2285,24-3 521,3 3 0,13-4 0,1 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0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481 0 24575,'-17'5'0,"-3"-4"0,-2 9 0,-7-4 0,7 10 0,-8 0 0,0 4 0,0 0 0,-8 12 0,13-12 0,-7 16 0,21-21 0,-5 6 0,3 0 0,0 2 0,-6 7 0,3 0 0,-2 14 0,3-10 0,-2 11 0,6-15 0,0-1 0,3 1 0,6 0 0,-9 15 0,9-11 0,-1 10 0,5-21 0,11 5 0,-8-13 0,8 6 0,-1 0 0,7-3 0,-1 4 0,6 2 0,-10-12 0,2 5 0,-2-7 0,0-3 0,-1 6 0,8 1 0,-6 0 0,14 1 0,-7 1 0,8-1 0,0 5 0,15 5 0,-12-3 0,5 0 0,-10-7 0,-16-5 0,8-2 0,-9-1 0,2-3 0,1-1 0,0 0 0,6-3 0,3 3 0,22-3 0,18 9 0,4-7 0,12 7 0,-31-9 0,-3 4 0,-15-3 0,0 4 0,-8-5 0,6 0 0,8-9 0,-3 2 0,11-8 0,-15 5 0,1-4 0,15 0 0,-11-6 0,10 7 0,-18-11 0,11-5 0,-2-11 0,0 1 0,10-7 0,-22 14 0,9-6 0,-18 15 0,2 2 0,-12 0 0,5 6 0,-8-13 0,2 5 0,-3-7 0,0 0 0,-4 0 0,-14-28 0,-11 13 0,3-15 0,-10 26 0,7-3 0,2 10 0,-10-7 0,11 10 0,-4 4 0,0 0 0,0 4 0,-15-8 0,12 11 0,-12-6 0,0 6 0,-4 0 0,-14 4 0,-15 2 0,10 0 0,-10 5 0,15-12 0,-1 12 0,15-5 0,5 7 0,18 0 0,7 0 0,9 0 0,7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1 180 24575,'7'-14'0,"2"0"0,-4 1 0,4-1 0,1-7 0,-2 8 0,5-7 0,-5 2 0,0-4 0,-2 5 0,-2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24575,'7'-10'0,"2"-1"0,-1-3 0,5 0 0,-4-6 0,4 4 0,2-12 0,-3 5 0,1 0 0,-3-5 0,-3 13 0,-2-6 0,-2 13 0,-3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24575,'6'49'0,"-2"-6"0,2 16 0,-5-17 0,7-2 0,-7-11 0,2-15 0,-3-3 0,0-6 0,0-3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1 247 24575,'10'-10'0,"7"1"0,6-8 0,22-3 0,3-7 0,16-5 0,-1 1 0,-15 9 0,18-20 0,-44 32 0,13-16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5477 4801 16383 0 0,'0'-5'0'0'0,"24"-25"0"0"0,12-12 0 0 0,9-4 0 0 0,3 6 0 0 0,2 6 0 0 0,-3 7 0 0 0,-5 9 0 0 0,-4 13 0 0 0,-4 6 0 0 0,1 9 0 0 0,0 6 0 0 0,-1 6 0 0 0,-7 4 0 0 0,-3 2 0 0 0,-1 1 0 0 0,0 5 0 0 0,-3 2 0 0 0,-1 8 0 0 0,1 11 0 0 0,-2 11 0 0 0,0 8 0 0 0,-3 11 0 0 0,-4-1 0 0 0,-4-9 0 0 0,2-3 0 0 0,-1-4 0 0 0,-2-5 0 0 0,-6-8 0 0 0,-4-9 0 0 0,-5-11 0 0 0,-7-9 0 0 0,-4-7 0 0 0,-5-7 0 0 0,-1-6 0 0 0,-3-4 0 0 0,1-2 0 0 0,-1-2 0 0 0,0 1 0 0 0,0-1 0 0 0,1 1 0 0 0,0 0 0 0 0,0 1 0 0 0,0-1 0 0 0,5-3 0 0 0,6-12 0 0 0,6-7 0 0 0,0-5 0 0 0,3-7 0 0 0,-3-2 0 0 0,0 0 0 0 0,3 2 0 0 0,2 2 0 0 0,7-2 0 0 0,9-1 0 0 0,6-3 0 0 0,11 4 0 0 0,4 5 0 0 0,3 6 0 0 0,10 13 0 0 0,1 12 0 0 0,-6 11 0 0 0,-6 9 0 0 0,-3 4 0 0 0,-2 4 0 0 0,4 6 0 0 0,0 1 0 0 0,1 1 0 0 0,-2 2 0 0 0,-5 4 0 0 0,-3-5 0 0 0,0-4 0 0 0,0-3 0 0 0,2-3 0 0 0,0-5 0 0 0,-3-2 0 0 0,3-1 0 0 0,3 7 0 0 0,1-2 0 0 0,1-4 0 0 0,-1-7 0 0 0,-4-1 0 0 0,-3-2 0 0 0,0-3 0 0 0,1 2 0 0 0,-3-1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3972 10571 16383 0 0,'-5'5'0'0'0,"-6"11"0"0"0,-10 21 0 0 0,-22 48 0 0 0,-2 18 0 0 0,1 6 0 0 0,-1 4 0 0 0,6-9 0 0 0,11-11 0 0 0,10-9 0 0 0,3-3 0 0 0,4 7 0 0 0,-1 18 0 0 0,-2 19 0 0 0,-5 16 0 0 0,2 23 0 0 0,-2 21 0 0 0,-1 7 0 0 0,-3 28 0 0 0,2-5 0 0 0,1 28 0 0 0,4 15 0 0 0,4-18 0 0 0,-1 8 0 0 0,3-25 0 0 0,-3-31 0 0 0,2 27 0 0 0,2-9 0 0 0,-7 64 0 0 0,5-1 0 0 0,3-27 0 0 0,13 14 0 0 0,6-26 0 0 0,5-44 0 0 0,1-36 0 0 0,-4-39 0 0 0,2-29 0 0 0,7 32 0 0 0,5 5 0 0 0,-3-9 0 0 0,1 0 0 0 0,-1-14 0 0 0,-4-6 0 0 0,0-4 0 0 0,-4-9 0 0 0,0-12 0 0 0,-2-10 0 0 0,-4-9 0 0 0,1 6 0 0 0,-1-3 0 0 0,2-5 0 0 0,-1-1 0 0 0,-2 10 0 0 0,2 10 0 0 0,-1 12 0 0 0,3 12 0 0 0,8 4 0 0 0,6 1 0 0 0,-2-7 0 0 0,9-5 0 0 0,8 3 0 0 0,35 34 0 0 0,14 6 0 0 0,10-5 0 0 0,11-4 0 0 0,11-13 0 0 0,-1-19 0 0 0,-13-20 0 0 0,-5-16 0 0 0,3-7 0 0 0,2-2 0 0 0,54 2 0 0 0,42-1 0 0 0,33-9 0 0 0,-10-9 0 0 0,-20-4 0 0 0,-31-6 0 0 0,-31-5 0 0 0,6-4 0 0 0,-3-3 0 0 0,-8 3 0 0 0,-10 1 0 0 0,2-1 0 0 0,2-1 0 0 0,16-2 0 0 0,0 0 0 0 0,4-2 0 0 0,-1 1 0 0 0,2-2 0 0 0,-7 1 0 0 0,-1 0 0 0 0,13 0 0 0 0,22 0 0 0 0,-2 4 0 0 0,-8 2 0 0 0,-14 10 0 0 0,-6 1 0 0 0,-6-1 0 0 0,2-4 0 0 0,21-4 0 0 0,7-4 0 0 0,15 3 0 0 0,-1 0 0 0 0,-10-1 0 0 0,3 3 0 0 0,7 5 0 0 0,0-1 0 0 0,-9-1 0 0 0,-21 1 0 0 0,-14-1 0 0 0,-19-3 0 0 0,-6-3 0 0 0,-1-3 0 0 0,2-6 0 0 0,-9-2 0 0 0,46-11 0 0 0,34-2 0 0 0,3 2 0 0 0,24 4 0 0 0,9 3 0 0 0,16 4 0 0 0,0 3 0 0 0,-28 1 0 0 0,-36 1 0 0 0,-26 1 0 0 0,-30 5 0 0 0,-32 1 0 0 0,-27-1 0 0 0,-15-5 0 0 0,2-9 0 0 0,54-11 0 0 0,41-3 0 0 0,29-8 0 0 0,64-2 0 0 0,43 3 0 0 0,-8 7 0 0 0,-37 7 0 0 0,-40 7 0 0 0,-35 4 0 0 0,58 2 0 0 0,29 3 0 0 0,0 0 0 0 0,0 1 0 0 0,4-11 0 0 0,-3-2 0 0 0,-2-1 0 0 0,3-2 0 0 0,25-8 0 0 0,-12-1 0 0 0,-8 4 0 0 0,-29 5 0 0 0,-40 0 0 0 0,-38 3 0 0 0,-30 3 0 0 0,1-2 0 0 0,-5 0 0 0 0,0 3 0 0 0,23-2 0 0 0,21-1 0 0 0,1-2 0 0 0,-17 0 0 0 0,-15-2 0 0 0,-25 1 0 0 0,-20 3 0 0 0,12 3 0 0 0,18-2 0 0 0,13-9 0 0 0,18-1 0 0 0,7-3 0 0 0,6 3 0 0 0,-5 0 0 0 0,-10 3 0 0 0,-2 5 0 0 0,4-2 0 0 0,-9 3 0 0 0,-9-3 0 0 0,20 2 0 0 0,52-8 0 0 0,62-9 0 0 0,15 0 0 0 0,-2 0 0 0 0,-24-1 0 0 0,-27 1 0 0 0,-23-4 0 0 0,-17-3 0 0 0,-17 2 0 0 0,-13 5 0 0 0,19-7 0 0 0,55-1 0 0 0,27 4 0 0 0,13-1 0 0 0,-7 1 0 0 0,-19-5 0 0 0,-37 0 0 0 0,-35 6 0 0 0,-41 8 0 0 0,-33 9 0 0 0,-34 1 0 0 0,-22 3 0 0 0,19-1 0 0 0,76-4 0 0 0,33-4 0 0 0,7 1 0 0 0,-17 4 0 0 0,-31-1 0 0 0,-28 3 0 0 0,-21 3 0 0 0,-15 3 0 0 0,-8 3 0 0 0,-5 1 0 0 0,3 2 0 0 0,40 0 0 0 0,42 1 0 0 0,12-1 0 0 0,-15 1 0 0 0,-25-1 0 0 0,-26 0 0 0 0,2-4 0 0 0,37-2 0 0 0,99-10 0 0 0,45-1 0 0 0,-9-3 0 0 0,-20-3 0 0 0,-44 2 0 0 0,-51 6 0 0 0,-45 4 0 0 0,-24 0 0 0 0,90-12 0 0 0,54-3 0 0 0,9-1 0 0 0,24-1 0 0 0,-26 4 0 0 0,-46 6 0 0 0,-48 7 0 0 0,-38 4 0 0 0,33-10 0 0 0,38-2 0 0 0,34-3 0 0 0,21 2 0 0 0,17 0 0 0 0,-13-1 0 0 0,-35 3 0 0 0,-39-1 0 0 0,-25-6 0 0 0,-25 1 0 0 0,-14 0 0 0 0,21 0 0 0 0,7-2 0 0 0,4 4 0 0 0,-9 6 0 0 0,-12 6 0 0 0,-8-1 0 0 0,33-7 0 0 0,15-1 0 0 0,-5 2 0 0 0,-16 5 0 0 0,-17 4 0 0 0,-20 4 0 0 0,0-3 0 0 0,-3 0 0 0 0,5 2 0 0 0,8-4 0 0 0,9 0 0 0 0,2 2 0 0 0,36-3 0 0 0,15 0 0 0 0,-4-3 0 0 0,-7-4 0 0 0,-8-3 0 0 0,-12 1 0 0 0,12-1 0 0 0,13-2 0 0 0,1-10 0 0 0,4-16 0 0 0,-8-12 0 0 0,-14-2 0 0 0,-14-4 0 0 0,-11-9 0 0 0,9-26 0 0 0,7-14 0 0 0,-4-2 0 0 0,-10 4 0 0 0,-14 8 0 0 0,2-11 0 0 0,-9-1 0 0 0,5-22 0 0 0,16-50 0 0 0,-5-11 0 0 0,-4 9 0 0 0,-13 19 0 0 0,-6-15 0 0 0,-2-40 0 0 0,-3-6 0 0 0,-9-6 0 0 0,-15 14 0 0 0,-14 17 0 0 0,-14-17 0 0 0,-8-9 0 0 0,-7 2 0 0 0,-3 3 0 0 0,3-2 0 0 0,1-47 0 0 0,1-14 0 0 0,-1 10 0 0 0,-6 24 0 0 0,-7 22 0 0 0,-11 15 0 0 0,-7 15 0 0 0,-8-13 0 0 0,-7-17 0 0 0,-1 8 0 0 0,-8 19 0 0 0,-9 12 0 0 0,2 25 0 0 0,10 28 0 0 0,9 34 0 0 0,7 26 0 0 0,3 22 0 0 0,8 17 0 0 0,3 12 0 0 0,-1 7 0 0 0,-1 2 0 0 0,-2 1 0 0 0,-11-4 0 0 0,-10-9 0 0 0,-15-6 0 0 0,-13-1 0 0 0,-32-22 0 0 0,-21-19 0 0 0,-9 1 0 0 0,-10-1 0 0 0,11 6 0 0 0,17 5 0 0 0,15 12 0 0 0,11 10 0 0 0,10 15 0 0 0,15 8 0 0 0,-6 4 0 0 0,0 7 0 0 0,-6-4 0 0 0,-5-3 0 0 0,2-2 0 0 0,-9-6 0 0 0,-18-2 0 0 0,0 4 0 0 0,14 3 0 0 0,-2 6 0 0 0,-7 6 0 0 0,-2 2 0 0 0,-1 2 0 0 0,-7-1 0 0 0,-17 1 0 0 0,-1 3 0 0 0,12 2 0 0 0,12 3 0 0 0,15-4 0 0 0,12 0 0 0 0,2 2 0 0 0,9 0 0 0 0,2 2 0 0 0,-17 6 0 0 0,-3 3 0 0 0,-1 0 0 0 0,0-1 0 0 0,0-2 0 0 0,6 0 0 0 0,2-2 0 0 0,-4 4 0 0 0,-12 2 0 0 0,-27 8 0 0 0,-17 2 0 0 0,-8-1 0 0 0,-17 0 0 0 0,-5 3 0 0 0,13-2 0 0 0,23-4 0 0 0,20 0 0 0 0,15-1 0 0 0,11 1 0 0 0,-5-1 0 0 0,5-2 0 0 0,11-4 0 0 0,6-2 0 0 0,-19 2 0 0 0,-13 1 0 0 0,-61 8 0 0 0,-30 7 0 0 0,-2-1 0 0 0,9-3 0 0 0,12-1 0 0 0,22-3 0 0 0,13 1 0 0 0,-17 2 0 0 0,-11-1 0 0 0,-5-3 0 0 0,-73 0 0 0 0,-18 8 0 0 0,-12 0 0 0 0,27 1 0 0 0,41-2 0 0 0,33-1 0 0 0,26-4 0 0 0,20-3 0 0 0,3-5 0 0 0,-1 2 0 0 0,-16-1 0 0 0,-132 3 0 0 0,-51 0 0 0 0,-19-3 0 0 0,8-2 0 0 0,46-2 0 0 0,34-2 0 0 0,47-1 0 0 0,40-1 0 0 0,44 0 0 0 0,39-1 0 0 0,28 1 0 0 0,21-1 0 0 0,1 6 0 0 0,-7 1 0 0 0,-15 0 0 0 0,-12-1 0 0 0,-17-2 0 0 0,-18-1 0 0 0,-25 0 0 0 0,-3-2 0 0 0,-4 0 0 0 0,-6 0 0 0 0,-8-5 0 0 0,-15-2 0 0 0,-32-4 0 0 0,-30 0 0 0 0,-23 2 0 0 0,-11-3 0 0 0,24 1 0 0 0,38 2 0 0 0,45 3 0 0 0,43 3 0 0 0,31 1 0 0 0,25 1 0 0 0,17 1 0 0 0,1 5 0 0 0,-2 2 0 0 0,-18 0 0 0 0,-47 2 0 0 0,-20 1 0 0 0,-2 4 0 0 0,11-2 0 0 0,10-2 0 0 0,19-3 0 0 0,20-3 0 0 0,11 3 0 0 0,2 0 0 0 0,0 4 0 0 0,-39 5 0 0 0,-30-1 0 0 0,-10-3 0 0 0,-100 2 0 0 0,-48-7 0 0 0,4-4 0 0 0,36-3 0 0 0,49-1 0 0 0,38-1 0 0 0,-2 0 0 0 0,7 1 0 0 0,0 0 0 0 0,11 0 0 0 0,20 1 0 0 0,-3 0 0 0 0,-5-5 0 0 0,14-1 0 0 0,17 0 0 0 0,16 1 0 0 0,10 2 0 0 0,9 1 0 0 0,4 1 0 0 0,-6 0 0 0 0,-8 1 0 0 0,-5 0 0 0 0,-10-4 0 0 0,1-2 0 0 0,5 0 0 0 0,1-3 0 0 0,-13-1 0 0 0,-11 2 0 0 0,-7 2 0 0 0,-4-3 0 0 0,-6-4 0 0 0,-7-5 0 0 0,-10 1 0 0 0,8 3 0 0 0,13 4 0 0 0,1-1 0 0 0,1 1 0 0 0,2-2 0 0 0,9 1 0 0 0,4 2 0 0 0,9 3 0 0 0,5 2 0 0 0,3 2 0 0 0,-28-3 0 0 0,-9-2 0 0 0,6 2 0 0 0,3 1 0 0 0,-8 5 0 0 0,-32 4 0 0 0,-19 0 0 0 0,-13 0 0 0 0,-10-11 0 0 0,-38-5 0 0 0,-57-9 0 0 0,-11-1 0 0 0,-42-7 0 0 0,-5-8 0 0 0,28-3 0 0 0,29-4 0 0 0,35 5 0 0 0,32 5 0 0 0,7 3 0 0 0,20 1 0 0 0,24 7 0 0 0,21 6 0 0 0,9 2 0 0 0,13-2 0 0 0,9 1 0 0 0,0 5 0 0 0,-2 2 0 0 0,-1 4 0 0 0,6 2 0 0 0,-15 1 0 0 0,-20 2 0 0 0,-7-1 0 0 0,-1-4 0 0 0,-16-6 0 0 0,6-7 0 0 0,4 1 0 0 0,11-3 0 0 0,21 2 0 0 0,19 4 0 0 0,5 5 0 0 0,7 3 0 0 0,5 2 0 0 0,-13 3 0 0 0,-18 0 0 0 0,-10 1 0 0 0,4-1 0 0 0,9 1 0 0 0,-11 0 0 0 0,2-1 0 0 0,-9 0 0 0 0,5-4 0 0 0,-22-3 0 0 0,-40 6 0 0 0,-11 7 0 0 0,17 8 0 0 0,21 1 0 0 0,21 3 0 0 0,13-2 0 0 0,10 1 0 0 0,-20 3 0 0 0,-66 17 0 0 0,-10 1 0 0 0,18 0 0 0 0,10 7 0 0 0,25 1 0 0 0,-20 12 0 0 0,8 9 0 0 0,11 9 0 0 0,25-5 0 0 0,4 10 0 0 0,18 0 0 0 0,19-4 0 0 0,24-11 0 0 0,20-11 0 0 0,16-11 0 0 0,6-7 0 0 0,5-11 0 0 0,-29 19 0 0 0,-14 11 0 0 0,-3 1 0 0 0,3-9 0 0 0,-1 1 0 0 0,5 2 0 0 0,5 1 0 0 0,4 2 0 0 0,-1 1 0 0 0,1 6 0 0 0,7 1 0 0 0,13 0 0 0 0,9-6 0 0 0,11-3 0 0 0,4-6 0 0 0,6-6 0 0 0,1-5 0 0 0,2 0 0 0 0,-2 4 0 0 0,2 5 0 0 0,2-1 0 0 0,4-3 0 0 0,1-4 0 0 0,2 1 0 0 0,2 4 0 0 0,0 4 0 0 0,0 4 0 0 0,6-2 0 0 0,5 0 0 0 0,7-3 0 0 0,4-4 0 0 0,-2-5 0 0 0,6-4 0 0 0,8-7 0 0 0,7-3 0 0 0,2-5 0 0 0,-2-6 0 0 0,-3-5 0 0 0,1-3 0 0 0,-1-2 0 0 0,-2-1 0 0 0,-3-11 0 0 0,-7-12 0 0 0,-7-7 0 0 0,-8-4 0 0 0,-10 5 0 0 0,-5 2 0 0 0,-7 6 0 0 0,-6 1 0 0 0,-5 5 0 0 0,-8 4 0 0 0,-9 5 0 0 0,-2 3 0 0 0,6 1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1 134 24575,'9'-3'0,"2"-1"0,10-5 0,1 5 0,23-14 0,4 14 0,-1-14 0,12 9 0,-27-1 0,27-6 0,-26 6 0,25-6 0,-38 10 0,7-1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24575,'9'-3'0,"-1"2"0,5-2 0,5 3 0,4 0 0,8-4 0,0 3 0,30-4 0,-8-2 0,-2 5 0,-22-5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24575,'21'-4'0,"1"1"0,8-1 0,30 3 0,-8-4 0,26 5 0,-14-7 0,-1 5 0,-14-5 0,-5 3 0,-14 3 0,0-4 0,-10 2 0,-3 2 0,-7-2 0,-3 3 0,13 0 0,0 0 0,10-4 0,29 3 0,9-4 0,13-2 0,-30 5 0,-23-5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24575,'45'6'0,"18"-2"0,19 5-1097,-27-8 1,2 0 1096,1 8 0,0 0 0,-1-8 0,1 1 0,6 7 0,-1 1 0,-12-8 0,-2-2 651,48 10-651,-19-10 0,-14 0 0,-29 0 0,-7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65 24575,'17'-4'0,"18"-5"0,28 3 0,19-18 0,-28 20 0,-11-14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83 24575,'0'-7'0,"0"-3"0,-3-1 0,-1 1 0,0 0 0,-2 3 0,-1 0 0,-1-3 0,1 5 0,4-1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21 24575,'-10'-3'0,"0"0"0,-4-4 0,6 3 0,2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446 86 24575,'-11'-4'0,"1"-2"0,0 5 0,0-2 0,-4 0 0,0 2 0,-7-6 0,6 6 0,-6-7 0,0 7 0,5-5 0,-1 5 0,4-5 0,5 6 0,-2-4 0,3 4 0,0-3 0,0 3 0,-3-3 0,0 3 0,-4 0 0,-7-5 0,-2 4 0,0-4 0,2 5 0,8 0 0,2 0 0,-2-3 0,2 3 0,-10-8 0,12 7 0,-4-3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42 24575,'-10'0'0,"3"0"0,-3 0 0,0-3 0,-1 2 0,1-2 0,-3 0 0,-19-7 0,13 2 0,-9-2 0,22 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612E8-1E62-4766-9BAF-126BEC01D8E4}" type="datetimeFigureOut">
              <a:rPr lang="en-US"/>
              <a:t>6/8/21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A942C-6EE6-4AC1-9A72-7E40D41498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7DB5-7261-524B-B268-100F7B07A4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FB5D-7552-D343-801E-C5A5A24A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55B0-6017-3F43-AF69-6B274E8C5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8EBC-0A45-A049-93C8-CCCC16DB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93A5E-54B7-5D40-A33D-BB8E6F1E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E250E-0D4C-CF4C-BF5D-1648BB1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5011-4882-8F47-BE3E-F5CE579A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2A402-ADCB-5248-AF1E-D2F0C160F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8CE7-AB53-C543-B8DD-289BDACD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90F5-ABBF-6548-8E7D-6726F057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AF0A-09BB-234B-8EDA-7434C292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177C9-0FFD-6C49-8E0A-01DE6C1DA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0F981-894D-F041-9FAC-DB610AB9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7D1AE-6D0C-BF4F-8B7D-F525C576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806C-9B04-3F4B-BD4F-E52B4BDC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C230-FCE7-054F-8B2F-1FB77755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2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448B-5677-BA41-A85E-2B9CF0A2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055E3-9D45-0C43-BD55-CD4D2F4D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9916-E774-7345-B31B-81CA76F7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2B591-BD39-424A-9FC1-419F03EF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7D5F-D522-8541-9AFB-A4103D9B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5E57-BF90-F74C-82EA-C056B3D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C79D-ADF2-E84E-B06E-0D780691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06F1-F314-1C46-9892-50A4099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5CBD-C725-C847-B10C-73A2D7CA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E681-D47F-A94D-821F-81E9C29A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7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520B-1B0D-A040-9B33-33FF0EE9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112CF-51EF-3B40-A2C5-C27A3245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D69F-02F4-A84F-8D4C-E7C9601E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6D97-BA38-8E4C-AAED-03A6A1F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B788-A7F7-5D4C-9DC4-B77A0D0F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BD3D-4962-CC4A-87A0-9E4C30D6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E4C4-E886-C14A-8250-91EE7816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5B24-F074-084E-8B39-ED876F240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B6EA4-FEE0-DF43-8372-096A7F4F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1FF59-2FEA-4E41-9821-952E2978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CA65-0F11-B248-86B5-E20A5291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6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62FE-58A0-A349-A077-9BCE9669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05D5-FADC-D140-AA09-D80E55CD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5784-62FD-C043-8655-8D63E52EC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FDA86-F9AE-CD46-8074-9913F7F7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44C78-B033-E34E-9385-A4828340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3916F-AC6C-6C46-B8B2-2F360395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19604-D91F-3B48-A4D8-F42228FA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E3821-DD78-6648-B2EE-D42ECD0C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4391-DD18-6642-8F93-49AADBB3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C7043-CC0E-6C43-9DF8-2BFF919B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4051D-44E8-9341-AA0F-206D8F8F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B325-405A-C440-B660-2562DCB2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25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702B4-4A56-6F43-9A84-1A1215F9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A7941-6E55-E54A-B0AE-0AADC0E5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67BE-4F67-8845-AD2F-DA9585A4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71BD-B248-EB45-8ABE-3104FE8E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07D82-71E9-1945-8212-5A03A101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AC2BA-F08B-EC4B-8515-3E0A49A5D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537A-0A3A-5643-A6E0-2018F3C4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E7EA-3829-0640-9FD4-C2609AF5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3FB66-D93C-3C4C-8795-B151A351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1148-E56D-5542-91BA-9856B92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4A025-EA32-CE4E-B973-E05E55C7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6756-E8A0-904B-8355-C011A81B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DA8F-5989-DF44-BAFC-96F90183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72AA3-A67D-5B41-8B01-D9DB103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51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EB33-6EBE-6049-8AD8-FC1E5A6D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0C0B0-4442-1C41-997B-8C68B1248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FB6C8-E53A-344F-901C-E7B2BC675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82532-13D6-2A40-8744-1D15C4A4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3D416-D1E0-724A-9340-F127D0DE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4876-0ED4-FC46-B630-76CDA75E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D963-A270-A74E-903B-422B41D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2C847-44B7-A644-8F16-F440CA107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96C64-9BA9-B146-A110-6932E08B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CB0C-C10F-1043-B4E7-FBE559B8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45CD-43E2-5F4C-83B3-D79F4250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14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CBCD8-E1E3-B14A-A3D8-0B3D6138B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303F2-89AE-904D-AD71-3BDD4967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E5ECA-61E2-FF4F-B59C-76084AF0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D9912-4CBB-3A4E-9488-CA9F74C3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823A-74FB-1B4C-8668-04298D5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DF8-9FF5-3F46-A41F-C60D880D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D1374-68AA-7847-BB91-9BB9AA0B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FF90B-6276-214B-9742-04153BCB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61AB1-B97E-5B4F-91C1-4F9B282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6B6A-D7DF-0B44-905B-2014EFE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23A9-98B4-4F44-BA4A-711683BB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289D-8D2D-C849-BCD3-808CE50B7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121F6-D0DC-F642-A72E-7BD75B082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3723A-26C7-994D-8D98-C7CDC9E7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21DEB-BD1E-3846-BE21-0DD7B766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1F58A-FDB2-3848-9106-88F3D76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465B-3121-1D40-AC1B-0581EFBB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8F860-084E-CF49-8B7B-2739E8BC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A41B-0F74-E944-9481-C1C8A996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48941-D12E-2943-B5D9-95EE8BCAD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3236D-70F7-AD40-97B5-896F6772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CEE67-173E-234E-8F6E-EC458868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DDD91-A6A1-774D-A99D-1FA8060C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C26C-3C6B-3349-904D-33CF38DC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D87D-B71C-CF41-8E89-A91C4DA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4F5E2-EB23-9745-BE8E-60878507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6736-9F3D-074D-8E9F-CA70CFC4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822A0-0FBC-534D-AB79-2C791F1D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A05D3-E247-864C-8CFC-6FFDD20A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39C72-0B49-D241-BF68-03953F9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AF001-BE1E-CB48-AA44-A8862C7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2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7342-D187-BB46-9366-DB242B9A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5284-71FF-1241-8638-86B9579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AE59B-BE73-0444-B358-04F2B57CD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8EB2-5C3E-944B-9E88-14562E28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868FC-6639-A742-B26C-C4CD3FF6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36131-0527-134A-ACA9-975B9181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E94B-CAD6-3A4E-A57A-120F149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A1D0B-99F8-4C41-8968-FD1D723FD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78710-F173-6A43-A53B-7971342A6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89AA6-019B-D046-A52A-DE563799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AD3D2-01D3-904C-BCDA-2E924471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0F523-D25B-DA43-A17A-61C82483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8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988F3-3ED0-2748-B2ED-FB4B55A0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1839-395A-A941-BF79-71EB6199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75424-EA54-CA44-8640-B5099FF74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ACCC-6D67-3A4F-941F-0FCAE6A40167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FC3C2-4464-D74B-8B65-101F74FD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ABED-3278-A647-9523-EF8BCF4B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6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C8688-6320-794A-9BC1-58F3E7AF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314F0-072A-9544-BFDB-2C1C213FC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40E8C-A6F8-F447-9949-8E917A5C1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D13C-27E5-2843-B0B5-F217AD092AFB}" type="datetimeFigureOut">
              <a:rPr lang="en-US" smtClean="0"/>
              <a:t>6/8/21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1E11-4B0A-6940-98B6-8D8FBB3E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530C-D246-C14B-9F06-82A839725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0.xml"/><Relationship Id="rId21" Type="http://schemas.openxmlformats.org/officeDocument/2006/relationships/customXml" Target="../ink/ink160.xml"/><Relationship Id="rId42" Type="http://schemas.openxmlformats.org/officeDocument/2006/relationships/image" Target="../media/image1886.png"/><Relationship Id="rId63" Type="http://schemas.openxmlformats.org/officeDocument/2006/relationships/customXml" Target="../ink/ink181.xml"/><Relationship Id="rId84" Type="http://schemas.openxmlformats.org/officeDocument/2006/relationships/customXml" Target="../ink/ink192.xml"/><Relationship Id="rId138" Type="http://schemas.openxmlformats.org/officeDocument/2006/relationships/image" Target="../media/image1932.png"/><Relationship Id="rId159" Type="http://schemas.openxmlformats.org/officeDocument/2006/relationships/customXml" Target="../ink/ink231.xml"/><Relationship Id="rId170" Type="http://schemas.openxmlformats.org/officeDocument/2006/relationships/image" Target="../media/image1948.png"/><Relationship Id="rId191" Type="http://schemas.openxmlformats.org/officeDocument/2006/relationships/customXml" Target="../ink/ink247.xml"/><Relationship Id="rId205" Type="http://schemas.openxmlformats.org/officeDocument/2006/relationships/image" Target="../media/image1965.png"/><Relationship Id="rId226" Type="http://schemas.openxmlformats.org/officeDocument/2006/relationships/image" Target="../media/image1975.png"/><Relationship Id="rId247" Type="http://schemas.openxmlformats.org/officeDocument/2006/relationships/customXml" Target="../ink/ink276.xml"/><Relationship Id="rId107" Type="http://schemas.openxmlformats.org/officeDocument/2006/relationships/customXml" Target="../ink/ink205.xml"/><Relationship Id="rId11" Type="http://schemas.openxmlformats.org/officeDocument/2006/relationships/customXml" Target="../ink/ink153.xml"/><Relationship Id="rId32" Type="http://schemas.openxmlformats.org/officeDocument/2006/relationships/image" Target="../media/image1881.png"/><Relationship Id="rId53" Type="http://schemas.openxmlformats.org/officeDocument/2006/relationships/customXml" Target="../ink/ink176.xml"/><Relationship Id="rId74" Type="http://schemas.openxmlformats.org/officeDocument/2006/relationships/image" Target="../media/image1902.png"/><Relationship Id="rId128" Type="http://schemas.openxmlformats.org/officeDocument/2006/relationships/image" Target="../media/image1927.png"/><Relationship Id="rId149" Type="http://schemas.openxmlformats.org/officeDocument/2006/relationships/customXml" Target="../ink/ink226.xml"/><Relationship Id="rId5" Type="http://schemas.openxmlformats.org/officeDocument/2006/relationships/image" Target="../media/image1870.png"/><Relationship Id="rId95" Type="http://schemas.openxmlformats.org/officeDocument/2006/relationships/customXml" Target="../ink/ink199.xml"/><Relationship Id="rId160" Type="http://schemas.openxmlformats.org/officeDocument/2006/relationships/image" Target="../media/image1943.png"/><Relationship Id="rId181" Type="http://schemas.openxmlformats.org/officeDocument/2006/relationships/customXml" Target="../ink/ink242.xml"/><Relationship Id="rId216" Type="http://schemas.openxmlformats.org/officeDocument/2006/relationships/image" Target="../media/image1970.png"/><Relationship Id="rId237" Type="http://schemas.openxmlformats.org/officeDocument/2006/relationships/customXml" Target="../ink/ink271.xml"/><Relationship Id="rId258" Type="http://schemas.openxmlformats.org/officeDocument/2006/relationships/image" Target="../media/image1991.png"/><Relationship Id="rId22" Type="http://schemas.openxmlformats.org/officeDocument/2006/relationships/image" Target="../media/image1876.png"/><Relationship Id="rId43" Type="http://schemas.openxmlformats.org/officeDocument/2006/relationships/customXml" Target="../ink/ink171.xml"/><Relationship Id="rId64" Type="http://schemas.openxmlformats.org/officeDocument/2006/relationships/image" Target="../media/image1897.png"/><Relationship Id="rId118" Type="http://schemas.openxmlformats.org/officeDocument/2006/relationships/image" Target="../media/image1922.png"/><Relationship Id="rId139" Type="http://schemas.openxmlformats.org/officeDocument/2006/relationships/customXml" Target="../ink/ink221.xml"/><Relationship Id="rId85" Type="http://schemas.openxmlformats.org/officeDocument/2006/relationships/image" Target="../media/image1907.png"/><Relationship Id="rId150" Type="http://schemas.openxmlformats.org/officeDocument/2006/relationships/image" Target="../media/image1938.png"/><Relationship Id="rId171" Type="http://schemas.openxmlformats.org/officeDocument/2006/relationships/customXml" Target="../ink/ink237.xml"/><Relationship Id="rId192" Type="http://schemas.openxmlformats.org/officeDocument/2006/relationships/image" Target="../media/image1959.png"/><Relationship Id="rId206" Type="http://schemas.openxmlformats.org/officeDocument/2006/relationships/customXml" Target="../ink/ink255.xml"/><Relationship Id="rId227" Type="http://schemas.openxmlformats.org/officeDocument/2006/relationships/customXml" Target="../ink/ink266.xml"/><Relationship Id="rId248" Type="http://schemas.openxmlformats.org/officeDocument/2006/relationships/image" Target="../media/image1986.png"/><Relationship Id="rId12" Type="http://schemas.openxmlformats.org/officeDocument/2006/relationships/customXml" Target="../ink/ink154.xml"/><Relationship Id="rId33" Type="http://schemas.openxmlformats.org/officeDocument/2006/relationships/customXml" Target="../ink/ink166.xml"/><Relationship Id="rId108" Type="http://schemas.openxmlformats.org/officeDocument/2006/relationships/image" Target="../media/image1917.png"/><Relationship Id="rId129" Type="http://schemas.openxmlformats.org/officeDocument/2006/relationships/customXml" Target="../ink/ink216.xml"/><Relationship Id="rId54" Type="http://schemas.openxmlformats.org/officeDocument/2006/relationships/image" Target="../media/image1892.png"/><Relationship Id="rId75" Type="http://schemas.openxmlformats.org/officeDocument/2006/relationships/customXml" Target="../ink/ink187.xml"/><Relationship Id="rId96" Type="http://schemas.openxmlformats.org/officeDocument/2006/relationships/image" Target="../media/image1911.png"/><Relationship Id="rId140" Type="http://schemas.openxmlformats.org/officeDocument/2006/relationships/image" Target="../media/image1933.png"/><Relationship Id="rId161" Type="http://schemas.openxmlformats.org/officeDocument/2006/relationships/customXml" Target="../ink/ink232.xml"/><Relationship Id="rId182" Type="http://schemas.openxmlformats.org/officeDocument/2006/relationships/image" Target="../media/image1954.png"/><Relationship Id="rId217" Type="http://schemas.openxmlformats.org/officeDocument/2006/relationships/customXml" Target="../ink/ink261.xml"/><Relationship Id="rId6" Type="http://schemas.openxmlformats.org/officeDocument/2006/relationships/customXml" Target="../ink/ink151.xml"/><Relationship Id="rId238" Type="http://schemas.openxmlformats.org/officeDocument/2006/relationships/image" Target="../media/image1981.png"/><Relationship Id="rId23" Type="http://schemas.openxmlformats.org/officeDocument/2006/relationships/customXml" Target="../ink/ink161.xml"/><Relationship Id="rId119" Type="http://schemas.openxmlformats.org/officeDocument/2006/relationships/customXml" Target="../ink/ink211.xml"/><Relationship Id="rId44" Type="http://schemas.openxmlformats.org/officeDocument/2006/relationships/image" Target="../media/image1887.png"/><Relationship Id="rId65" Type="http://schemas.openxmlformats.org/officeDocument/2006/relationships/customXml" Target="../ink/ink182.xml"/><Relationship Id="rId86" Type="http://schemas.openxmlformats.org/officeDocument/2006/relationships/customXml" Target="../ink/ink193.xml"/><Relationship Id="rId130" Type="http://schemas.openxmlformats.org/officeDocument/2006/relationships/image" Target="../media/image1928.png"/><Relationship Id="rId151" Type="http://schemas.openxmlformats.org/officeDocument/2006/relationships/customXml" Target="../ink/ink227.xml"/><Relationship Id="rId172" Type="http://schemas.openxmlformats.org/officeDocument/2006/relationships/image" Target="../media/image1949.png"/><Relationship Id="rId193" Type="http://schemas.openxmlformats.org/officeDocument/2006/relationships/customXml" Target="../ink/ink248.xml"/><Relationship Id="rId207" Type="http://schemas.openxmlformats.org/officeDocument/2006/relationships/image" Target="../media/image1966.png"/><Relationship Id="rId228" Type="http://schemas.openxmlformats.org/officeDocument/2006/relationships/image" Target="../media/image1976.png"/><Relationship Id="rId249" Type="http://schemas.openxmlformats.org/officeDocument/2006/relationships/customXml" Target="../ink/ink277.xml"/><Relationship Id="rId13" Type="http://schemas.openxmlformats.org/officeDocument/2006/relationships/customXml" Target="../ink/ink155.xml"/><Relationship Id="rId109" Type="http://schemas.openxmlformats.org/officeDocument/2006/relationships/customXml" Target="../ink/ink206.xml"/><Relationship Id="rId34" Type="http://schemas.openxmlformats.org/officeDocument/2006/relationships/image" Target="../media/image1882.png"/><Relationship Id="rId55" Type="http://schemas.openxmlformats.org/officeDocument/2006/relationships/customXml" Target="../ink/ink177.xml"/><Relationship Id="rId76" Type="http://schemas.openxmlformats.org/officeDocument/2006/relationships/image" Target="../media/image1903.png"/><Relationship Id="rId97" Type="http://schemas.openxmlformats.org/officeDocument/2006/relationships/customXml" Target="../ink/ink200.xml"/><Relationship Id="rId120" Type="http://schemas.openxmlformats.org/officeDocument/2006/relationships/image" Target="../media/image1923.png"/><Relationship Id="rId141" Type="http://schemas.openxmlformats.org/officeDocument/2006/relationships/customXml" Target="../ink/ink222.xml"/><Relationship Id="rId7" Type="http://schemas.openxmlformats.org/officeDocument/2006/relationships/image" Target="../media/image1871.png"/><Relationship Id="rId162" Type="http://schemas.openxmlformats.org/officeDocument/2006/relationships/image" Target="../media/image1944.png"/><Relationship Id="rId183" Type="http://schemas.openxmlformats.org/officeDocument/2006/relationships/customXml" Target="../ink/ink243.xml"/><Relationship Id="rId218" Type="http://schemas.openxmlformats.org/officeDocument/2006/relationships/image" Target="../media/image1971.png"/><Relationship Id="rId239" Type="http://schemas.openxmlformats.org/officeDocument/2006/relationships/customXml" Target="../ink/ink272.xml"/><Relationship Id="rId250" Type="http://schemas.openxmlformats.org/officeDocument/2006/relationships/image" Target="../media/image1987.png"/><Relationship Id="rId24" Type="http://schemas.openxmlformats.org/officeDocument/2006/relationships/image" Target="../media/image1877.png"/><Relationship Id="rId45" Type="http://schemas.openxmlformats.org/officeDocument/2006/relationships/customXml" Target="../ink/ink172.xml"/><Relationship Id="rId66" Type="http://schemas.openxmlformats.org/officeDocument/2006/relationships/image" Target="../media/image1898.png"/><Relationship Id="rId87" Type="http://schemas.openxmlformats.org/officeDocument/2006/relationships/customXml" Target="../ink/ink194.xml"/><Relationship Id="rId110" Type="http://schemas.openxmlformats.org/officeDocument/2006/relationships/image" Target="../media/image1918.png"/><Relationship Id="rId131" Type="http://schemas.openxmlformats.org/officeDocument/2006/relationships/customXml" Target="../ink/ink217.xml"/><Relationship Id="rId152" Type="http://schemas.openxmlformats.org/officeDocument/2006/relationships/image" Target="../media/image1939.png"/><Relationship Id="rId173" Type="http://schemas.openxmlformats.org/officeDocument/2006/relationships/customXml" Target="../ink/ink238.xml"/><Relationship Id="rId194" Type="http://schemas.openxmlformats.org/officeDocument/2006/relationships/image" Target="../media/image1960.png"/><Relationship Id="rId208" Type="http://schemas.openxmlformats.org/officeDocument/2006/relationships/customXml" Target="../ink/ink256.xml"/><Relationship Id="rId229" Type="http://schemas.openxmlformats.org/officeDocument/2006/relationships/customXml" Target="../ink/ink267.xml"/><Relationship Id="rId240" Type="http://schemas.openxmlformats.org/officeDocument/2006/relationships/image" Target="../media/image1982.png"/><Relationship Id="rId14" Type="http://schemas.openxmlformats.org/officeDocument/2006/relationships/customXml" Target="../ink/ink156.xml"/><Relationship Id="rId35" Type="http://schemas.openxmlformats.org/officeDocument/2006/relationships/customXml" Target="../ink/ink167.xml"/><Relationship Id="rId56" Type="http://schemas.openxmlformats.org/officeDocument/2006/relationships/image" Target="../media/image1893.png"/><Relationship Id="rId77" Type="http://schemas.openxmlformats.org/officeDocument/2006/relationships/customXml" Target="../ink/ink188.xml"/><Relationship Id="rId100" Type="http://schemas.openxmlformats.org/officeDocument/2006/relationships/image" Target="../media/image1913.png"/><Relationship Id="rId8" Type="http://schemas.openxmlformats.org/officeDocument/2006/relationships/customXml" Target="../ink/ink152.xml"/><Relationship Id="rId98" Type="http://schemas.openxmlformats.org/officeDocument/2006/relationships/image" Target="../media/image1912.png"/><Relationship Id="rId121" Type="http://schemas.openxmlformats.org/officeDocument/2006/relationships/customXml" Target="../ink/ink212.xml"/><Relationship Id="rId142" Type="http://schemas.openxmlformats.org/officeDocument/2006/relationships/image" Target="../media/image1934.png"/><Relationship Id="rId163" Type="http://schemas.openxmlformats.org/officeDocument/2006/relationships/customXml" Target="../ink/ink233.xml"/><Relationship Id="rId184" Type="http://schemas.openxmlformats.org/officeDocument/2006/relationships/image" Target="../media/image1955.png"/><Relationship Id="rId219" Type="http://schemas.openxmlformats.org/officeDocument/2006/relationships/customXml" Target="../ink/ink262.xml"/><Relationship Id="rId230" Type="http://schemas.openxmlformats.org/officeDocument/2006/relationships/image" Target="../media/image1977.png"/><Relationship Id="rId251" Type="http://schemas.openxmlformats.org/officeDocument/2006/relationships/customXml" Target="../ink/ink278.xml"/><Relationship Id="rId25" Type="http://schemas.openxmlformats.org/officeDocument/2006/relationships/customXml" Target="../ink/ink162.xml"/><Relationship Id="rId46" Type="http://schemas.openxmlformats.org/officeDocument/2006/relationships/image" Target="../media/image1888.png"/><Relationship Id="rId67" Type="http://schemas.openxmlformats.org/officeDocument/2006/relationships/customXml" Target="../ink/ink183.xml"/><Relationship Id="rId88" Type="http://schemas.openxmlformats.org/officeDocument/2006/relationships/customXml" Target="../ink/ink195.xml"/><Relationship Id="rId111" Type="http://schemas.openxmlformats.org/officeDocument/2006/relationships/customXml" Target="../ink/ink207.xml"/><Relationship Id="rId132" Type="http://schemas.openxmlformats.org/officeDocument/2006/relationships/image" Target="../media/image1929.png"/><Relationship Id="rId153" Type="http://schemas.openxmlformats.org/officeDocument/2006/relationships/customXml" Target="../ink/ink228.xml"/><Relationship Id="rId174" Type="http://schemas.openxmlformats.org/officeDocument/2006/relationships/image" Target="../media/image1950.png"/><Relationship Id="rId195" Type="http://schemas.openxmlformats.org/officeDocument/2006/relationships/customXml" Target="../ink/ink249.xml"/><Relationship Id="rId209" Type="http://schemas.openxmlformats.org/officeDocument/2006/relationships/customXml" Target="../ink/ink257.xml"/><Relationship Id="rId220" Type="http://schemas.openxmlformats.org/officeDocument/2006/relationships/image" Target="../media/image1972.png"/><Relationship Id="rId241" Type="http://schemas.openxmlformats.org/officeDocument/2006/relationships/customXml" Target="../ink/ink273.xml"/><Relationship Id="rId15" Type="http://schemas.openxmlformats.org/officeDocument/2006/relationships/customXml" Target="../ink/ink157.xml"/><Relationship Id="rId36" Type="http://schemas.openxmlformats.org/officeDocument/2006/relationships/image" Target="../media/image1883.png"/><Relationship Id="rId57" Type="http://schemas.openxmlformats.org/officeDocument/2006/relationships/customXml" Target="../ink/ink178.xml"/><Relationship Id="rId78" Type="http://schemas.openxmlformats.org/officeDocument/2006/relationships/customXml" Target="../ink/ink189.xml"/><Relationship Id="rId99" Type="http://schemas.openxmlformats.org/officeDocument/2006/relationships/customXml" Target="../ink/ink201.xml"/><Relationship Id="rId101" Type="http://schemas.openxmlformats.org/officeDocument/2006/relationships/customXml" Target="../ink/ink202.xml"/><Relationship Id="rId122" Type="http://schemas.openxmlformats.org/officeDocument/2006/relationships/image" Target="../media/image1924.png"/><Relationship Id="rId143" Type="http://schemas.openxmlformats.org/officeDocument/2006/relationships/customXml" Target="../ink/ink223.xml"/><Relationship Id="rId164" Type="http://schemas.openxmlformats.org/officeDocument/2006/relationships/image" Target="../media/image1945.png"/><Relationship Id="rId185" Type="http://schemas.openxmlformats.org/officeDocument/2006/relationships/customXml" Target="../ink/ink244.xml"/><Relationship Id="rId9" Type="http://schemas.openxmlformats.org/officeDocument/2006/relationships/image" Target="../media/image1872.png"/><Relationship Id="rId210" Type="http://schemas.openxmlformats.org/officeDocument/2006/relationships/image" Target="../media/image1967.png"/><Relationship Id="rId26" Type="http://schemas.openxmlformats.org/officeDocument/2006/relationships/image" Target="../media/image1878.png"/><Relationship Id="rId231" Type="http://schemas.openxmlformats.org/officeDocument/2006/relationships/customXml" Target="../ink/ink268.xml"/><Relationship Id="rId252" Type="http://schemas.openxmlformats.org/officeDocument/2006/relationships/image" Target="../media/image1988.png"/><Relationship Id="rId47" Type="http://schemas.openxmlformats.org/officeDocument/2006/relationships/customXml" Target="../ink/ink173.xml"/><Relationship Id="rId68" Type="http://schemas.openxmlformats.org/officeDocument/2006/relationships/image" Target="../media/image1899.png"/><Relationship Id="rId89" Type="http://schemas.openxmlformats.org/officeDocument/2006/relationships/customXml" Target="../ink/ink196.xml"/><Relationship Id="rId112" Type="http://schemas.openxmlformats.org/officeDocument/2006/relationships/image" Target="../media/image1919.png"/><Relationship Id="rId133" Type="http://schemas.openxmlformats.org/officeDocument/2006/relationships/customXml" Target="../ink/ink218.xml"/><Relationship Id="rId154" Type="http://schemas.openxmlformats.org/officeDocument/2006/relationships/image" Target="../media/image1940.png"/><Relationship Id="rId175" Type="http://schemas.openxmlformats.org/officeDocument/2006/relationships/customXml" Target="../ink/ink239.xml"/><Relationship Id="rId196" Type="http://schemas.openxmlformats.org/officeDocument/2006/relationships/image" Target="../media/image1961.png"/><Relationship Id="rId200" Type="http://schemas.openxmlformats.org/officeDocument/2006/relationships/image" Target="../media/image1963.png"/><Relationship Id="rId16" Type="http://schemas.openxmlformats.org/officeDocument/2006/relationships/image" Target="../media/image1873.png"/><Relationship Id="rId221" Type="http://schemas.openxmlformats.org/officeDocument/2006/relationships/customXml" Target="../ink/ink263.xml"/><Relationship Id="rId242" Type="http://schemas.openxmlformats.org/officeDocument/2006/relationships/image" Target="../media/image1983.png"/><Relationship Id="rId37" Type="http://schemas.openxmlformats.org/officeDocument/2006/relationships/customXml" Target="../ink/ink168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14.png"/><Relationship Id="rId123" Type="http://schemas.openxmlformats.org/officeDocument/2006/relationships/customXml" Target="../ink/ink213.xml"/><Relationship Id="rId144" Type="http://schemas.openxmlformats.org/officeDocument/2006/relationships/image" Target="../media/image1935.png"/><Relationship Id="rId90" Type="http://schemas.openxmlformats.org/officeDocument/2006/relationships/image" Target="../media/image1908.png"/><Relationship Id="rId165" Type="http://schemas.openxmlformats.org/officeDocument/2006/relationships/customXml" Target="../ink/ink234.xml"/><Relationship Id="rId186" Type="http://schemas.openxmlformats.org/officeDocument/2006/relationships/image" Target="../media/image1956.png"/><Relationship Id="rId211" Type="http://schemas.openxmlformats.org/officeDocument/2006/relationships/customXml" Target="../ink/ink258.xml"/><Relationship Id="rId232" Type="http://schemas.openxmlformats.org/officeDocument/2006/relationships/image" Target="../media/image1978.png"/><Relationship Id="rId253" Type="http://schemas.openxmlformats.org/officeDocument/2006/relationships/customXml" Target="../ink/ink279.xml"/><Relationship Id="rId27" Type="http://schemas.openxmlformats.org/officeDocument/2006/relationships/customXml" Target="../ink/ink163.xml"/><Relationship Id="rId48" Type="http://schemas.openxmlformats.org/officeDocument/2006/relationships/image" Target="../media/image1889.png"/><Relationship Id="rId69" Type="http://schemas.openxmlformats.org/officeDocument/2006/relationships/customXml" Target="../ink/ink184.xml"/><Relationship Id="rId113" Type="http://schemas.openxmlformats.org/officeDocument/2006/relationships/customXml" Target="../ink/ink208.xml"/><Relationship Id="rId134" Type="http://schemas.openxmlformats.org/officeDocument/2006/relationships/image" Target="../media/image1930.png"/><Relationship Id="rId80" Type="http://schemas.openxmlformats.org/officeDocument/2006/relationships/customXml" Target="../ink/ink190.xml"/><Relationship Id="rId155" Type="http://schemas.openxmlformats.org/officeDocument/2006/relationships/customXml" Target="../ink/ink229.xml"/><Relationship Id="rId176" Type="http://schemas.openxmlformats.org/officeDocument/2006/relationships/image" Target="../media/image1951.png"/><Relationship Id="rId197" Type="http://schemas.openxmlformats.org/officeDocument/2006/relationships/customXml" Target="../ink/ink250.xml"/><Relationship Id="rId201" Type="http://schemas.openxmlformats.org/officeDocument/2006/relationships/customXml" Target="../ink/ink252.xml"/><Relationship Id="rId222" Type="http://schemas.openxmlformats.org/officeDocument/2006/relationships/image" Target="../media/image1973.png"/><Relationship Id="rId243" Type="http://schemas.openxmlformats.org/officeDocument/2006/relationships/customXml" Target="../ink/ink274.xml"/><Relationship Id="rId17" Type="http://schemas.openxmlformats.org/officeDocument/2006/relationships/customXml" Target="../ink/ink158.xml"/><Relationship Id="rId38" Type="http://schemas.openxmlformats.org/officeDocument/2006/relationships/image" Target="../media/image1884.png"/><Relationship Id="rId59" Type="http://schemas.openxmlformats.org/officeDocument/2006/relationships/customXml" Target="../ink/ink179.xml"/><Relationship Id="rId103" Type="http://schemas.openxmlformats.org/officeDocument/2006/relationships/customXml" Target="../ink/ink203.xml"/><Relationship Id="rId124" Type="http://schemas.openxmlformats.org/officeDocument/2006/relationships/image" Target="../media/image1925.png"/><Relationship Id="rId70" Type="http://schemas.openxmlformats.org/officeDocument/2006/relationships/image" Target="../media/image1900.png"/><Relationship Id="rId91" Type="http://schemas.openxmlformats.org/officeDocument/2006/relationships/customXml" Target="../ink/ink197.xml"/><Relationship Id="rId145" Type="http://schemas.openxmlformats.org/officeDocument/2006/relationships/customXml" Target="../ink/ink224.xml"/><Relationship Id="rId166" Type="http://schemas.openxmlformats.org/officeDocument/2006/relationships/image" Target="../media/image1946.png"/><Relationship Id="rId187" Type="http://schemas.openxmlformats.org/officeDocument/2006/relationships/customXml" Target="../ink/ink24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68.png"/><Relationship Id="rId233" Type="http://schemas.openxmlformats.org/officeDocument/2006/relationships/customXml" Target="../ink/ink269.xml"/><Relationship Id="rId254" Type="http://schemas.openxmlformats.org/officeDocument/2006/relationships/image" Target="../media/image1989.png"/><Relationship Id="rId28" Type="http://schemas.openxmlformats.org/officeDocument/2006/relationships/image" Target="../media/image1879.png"/><Relationship Id="rId49" Type="http://schemas.openxmlformats.org/officeDocument/2006/relationships/customXml" Target="../ink/ink174.xml"/><Relationship Id="rId114" Type="http://schemas.openxmlformats.org/officeDocument/2006/relationships/image" Target="../media/image1920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219.xml"/><Relationship Id="rId156" Type="http://schemas.openxmlformats.org/officeDocument/2006/relationships/image" Target="../media/image1941.png"/><Relationship Id="rId177" Type="http://schemas.openxmlformats.org/officeDocument/2006/relationships/customXml" Target="../ink/ink240.xml"/><Relationship Id="rId198" Type="http://schemas.openxmlformats.org/officeDocument/2006/relationships/image" Target="../media/image1962.png"/><Relationship Id="rId202" Type="http://schemas.openxmlformats.org/officeDocument/2006/relationships/customXml" Target="../ink/ink253.xml"/><Relationship Id="rId223" Type="http://schemas.openxmlformats.org/officeDocument/2006/relationships/customXml" Target="../ink/ink264.xml"/><Relationship Id="rId244" Type="http://schemas.openxmlformats.org/officeDocument/2006/relationships/image" Target="../media/image1984.png"/><Relationship Id="rId18" Type="http://schemas.openxmlformats.org/officeDocument/2006/relationships/image" Target="../media/image1874.png"/><Relationship Id="rId39" Type="http://schemas.openxmlformats.org/officeDocument/2006/relationships/customXml" Target="../ink/ink169.xml"/><Relationship Id="rId50" Type="http://schemas.openxmlformats.org/officeDocument/2006/relationships/image" Target="../media/image1890.png"/><Relationship Id="rId104" Type="http://schemas.openxmlformats.org/officeDocument/2006/relationships/image" Target="../media/image1915.png"/><Relationship Id="rId125" Type="http://schemas.openxmlformats.org/officeDocument/2006/relationships/customXml" Target="../ink/ink214.xml"/><Relationship Id="rId146" Type="http://schemas.openxmlformats.org/officeDocument/2006/relationships/image" Target="../media/image1936.png"/><Relationship Id="rId167" Type="http://schemas.openxmlformats.org/officeDocument/2006/relationships/customXml" Target="../ink/ink235.xml"/><Relationship Id="rId188" Type="http://schemas.openxmlformats.org/officeDocument/2006/relationships/image" Target="../media/image1957.png"/><Relationship Id="rId71" Type="http://schemas.openxmlformats.org/officeDocument/2006/relationships/customXml" Target="../ink/ink185.xml"/><Relationship Id="rId92" Type="http://schemas.openxmlformats.org/officeDocument/2006/relationships/image" Target="../media/image1909.png"/><Relationship Id="rId213" Type="http://schemas.openxmlformats.org/officeDocument/2006/relationships/customXml" Target="../ink/ink259.xml"/><Relationship Id="rId234" Type="http://schemas.openxmlformats.org/officeDocument/2006/relationships/image" Target="../media/image1979.png"/><Relationship Id="rId2" Type="http://schemas.openxmlformats.org/officeDocument/2006/relationships/customXml" Target="../ink/ink149.xml"/><Relationship Id="rId29" Type="http://schemas.openxmlformats.org/officeDocument/2006/relationships/customXml" Target="../ink/ink164.xml"/><Relationship Id="rId255" Type="http://schemas.openxmlformats.org/officeDocument/2006/relationships/customXml" Target="../ink/ink280.xml"/><Relationship Id="rId40" Type="http://schemas.openxmlformats.org/officeDocument/2006/relationships/image" Target="../media/image1885.png"/><Relationship Id="rId115" Type="http://schemas.openxmlformats.org/officeDocument/2006/relationships/customXml" Target="../ink/ink209.xml"/><Relationship Id="rId136" Type="http://schemas.openxmlformats.org/officeDocument/2006/relationships/image" Target="../media/image1931.png"/><Relationship Id="rId157" Type="http://schemas.openxmlformats.org/officeDocument/2006/relationships/customXml" Target="../ink/ink230.xml"/><Relationship Id="rId178" Type="http://schemas.openxmlformats.org/officeDocument/2006/relationships/image" Target="../media/image1952.png"/><Relationship Id="rId61" Type="http://schemas.openxmlformats.org/officeDocument/2006/relationships/customXml" Target="../ink/ink180.xml"/><Relationship Id="rId82" Type="http://schemas.openxmlformats.org/officeDocument/2006/relationships/customXml" Target="../ink/ink191.xml"/><Relationship Id="rId199" Type="http://schemas.openxmlformats.org/officeDocument/2006/relationships/customXml" Target="../ink/ink251.xml"/><Relationship Id="rId203" Type="http://schemas.openxmlformats.org/officeDocument/2006/relationships/image" Target="../media/image1964.png"/><Relationship Id="rId19" Type="http://schemas.openxmlformats.org/officeDocument/2006/relationships/customXml" Target="../ink/ink159.xml"/><Relationship Id="rId224" Type="http://schemas.openxmlformats.org/officeDocument/2006/relationships/image" Target="../media/image1974.png"/><Relationship Id="rId245" Type="http://schemas.openxmlformats.org/officeDocument/2006/relationships/customXml" Target="../ink/ink275.xml"/><Relationship Id="rId30" Type="http://schemas.openxmlformats.org/officeDocument/2006/relationships/image" Target="../media/image1880.png"/><Relationship Id="rId105" Type="http://schemas.openxmlformats.org/officeDocument/2006/relationships/customXml" Target="../ink/ink204.xml"/><Relationship Id="rId126" Type="http://schemas.openxmlformats.org/officeDocument/2006/relationships/image" Target="../media/image1926.png"/><Relationship Id="rId147" Type="http://schemas.openxmlformats.org/officeDocument/2006/relationships/customXml" Target="../ink/ink225.xml"/><Relationship Id="rId168" Type="http://schemas.openxmlformats.org/officeDocument/2006/relationships/image" Target="../media/image1947.png"/><Relationship Id="rId51" Type="http://schemas.openxmlformats.org/officeDocument/2006/relationships/customXml" Target="../ink/ink175.xml"/><Relationship Id="rId72" Type="http://schemas.openxmlformats.org/officeDocument/2006/relationships/image" Target="../media/image1901.png"/><Relationship Id="rId93" Type="http://schemas.openxmlformats.org/officeDocument/2006/relationships/customXml" Target="../ink/ink198.xml"/><Relationship Id="rId189" Type="http://schemas.openxmlformats.org/officeDocument/2006/relationships/customXml" Target="../ink/ink246.xml"/><Relationship Id="rId3" Type="http://schemas.openxmlformats.org/officeDocument/2006/relationships/image" Target="../media/image1869.png"/><Relationship Id="rId214" Type="http://schemas.openxmlformats.org/officeDocument/2006/relationships/image" Target="../media/image1969.png"/><Relationship Id="rId235" Type="http://schemas.openxmlformats.org/officeDocument/2006/relationships/customXml" Target="../ink/ink270.xml"/><Relationship Id="rId256" Type="http://schemas.openxmlformats.org/officeDocument/2006/relationships/image" Target="../media/image1990.png"/><Relationship Id="rId116" Type="http://schemas.openxmlformats.org/officeDocument/2006/relationships/image" Target="../media/image1921.png"/><Relationship Id="rId137" Type="http://schemas.openxmlformats.org/officeDocument/2006/relationships/customXml" Target="../ink/ink220.xml"/><Relationship Id="rId158" Type="http://schemas.openxmlformats.org/officeDocument/2006/relationships/image" Target="../media/image1942.png"/><Relationship Id="rId20" Type="http://schemas.openxmlformats.org/officeDocument/2006/relationships/image" Target="../media/image1875.png"/><Relationship Id="rId41" Type="http://schemas.openxmlformats.org/officeDocument/2006/relationships/customXml" Target="../ink/ink170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241.xml"/><Relationship Id="rId190" Type="http://schemas.openxmlformats.org/officeDocument/2006/relationships/image" Target="../media/image1958.png"/><Relationship Id="rId204" Type="http://schemas.openxmlformats.org/officeDocument/2006/relationships/customXml" Target="../ink/ink254.xml"/><Relationship Id="rId225" Type="http://schemas.openxmlformats.org/officeDocument/2006/relationships/customXml" Target="../ink/ink265.xml"/><Relationship Id="rId246" Type="http://schemas.openxmlformats.org/officeDocument/2006/relationships/image" Target="../media/image1985.png"/><Relationship Id="rId106" Type="http://schemas.openxmlformats.org/officeDocument/2006/relationships/image" Target="../media/image1916.png"/><Relationship Id="rId127" Type="http://schemas.openxmlformats.org/officeDocument/2006/relationships/customXml" Target="../ink/ink215.xml"/><Relationship Id="rId10" Type="http://schemas.openxmlformats.org/officeDocument/2006/relationships/image" Target="../media/image136.png"/><Relationship Id="rId31" Type="http://schemas.openxmlformats.org/officeDocument/2006/relationships/customXml" Target="../ink/ink165.xml"/><Relationship Id="rId52" Type="http://schemas.openxmlformats.org/officeDocument/2006/relationships/image" Target="../media/image1891.png"/><Relationship Id="rId73" Type="http://schemas.openxmlformats.org/officeDocument/2006/relationships/customXml" Target="../ink/ink186.xml"/><Relationship Id="rId94" Type="http://schemas.openxmlformats.org/officeDocument/2006/relationships/image" Target="../media/image1910.png"/><Relationship Id="rId148" Type="http://schemas.openxmlformats.org/officeDocument/2006/relationships/image" Target="../media/image1937.png"/><Relationship Id="rId169" Type="http://schemas.openxmlformats.org/officeDocument/2006/relationships/customXml" Target="../ink/ink236.xml"/><Relationship Id="rId4" Type="http://schemas.openxmlformats.org/officeDocument/2006/relationships/customXml" Target="../ink/ink150.xml"/><Relationship Id="rId180" Type="http://schemas.openxmlformats.org/officeDocument/2006/relationships/image" Target="../media/image1953.png"/><Relationship Id="rId215" Type="http://schemas.openxmlformats.org/officeDocument/2006/relationships/customXml" Target="../ink/ink260.xml"/><Relationship Id="rId236" Type="http://schemas.openxmlformats.org/officeDocument/2006/relationships/image" Target="../media/image1980.png"/><Relationship Id="rId257" Type="http://schemas.openxmlformats.org/officeDocument/2006/relationships/customXml" Target="../ink/ink2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1.png"/><Relationship Id="rId21" Type="http://schemas.openxmlformats.org/officeDocument/2006/relationships/image" Target="../media/image2003.png"/><Relationship Id="rId42" Type="http://schemas.openxmlformats.org/officeDocument/2006/relationships/customXml" Target="../ink/ink301.xml"/><Relationship Id="rId63" Type="http://schemas.openxmlformats.org/officeDocument/2006/relationships/image" Target="../media/image2024.png"/><Relationship Id="rId84" Type="http://schemas.openxmlformats.org/officeDocument/2006/relationships/customXml" Target="../ink/ink322.xml"/><Relationship Id="rId138" Type="http://schemas.openxmlformats.org/officeDocument/2006/relationships/customXml" Target="../ink/ink349.xml"/><Relationship Id="rId159" Type="http://schemas.openxmlformats.org/officeDocument/2006/relationships/image" Target="../media/image2072.png"/><Relationship Id="rId170" Type="http://schemas.openxmlformats.org/officeDocument/2006/relationships/customXml" Target="../ink/ink365.xml"/><Relationship Id="rId191" Type="http://schemas.openxmlformats.org/officeDocument/2006/relationships/image" Target="../media/image2088.png"/><Relationship Id="rId205" Type="http://schemas.openxmlformats.org/officeDocument/2006/relationships/image" Target="../media/image2095.png"/><Relationship Id="rId226" Type="http://schemas.openxmlformats.org/officeDocument/2006/relationships/customXml" Target="../ink/ink393.xml"/><Relationship Id="rId107" Type="http://schemas.openxmlformats.org/officeDocument/2006/relationships/image" Target="../media/image2046.png"/><Relationship Id="rId11" Type="http://schemas.openxmlformats.org/officeDocument/2006/relationships/image" Target="../media/image1998.png"/><Relationship Id="rId32" Type="http://schemas.openxmlformats.org/officeDocument/2006/relationships/customXml" Target="../ink/ink296.xml"/><Relationship Id="rId53" Type="http://schemas.openxmlformats.org/officeDocument/2006/relationships/image" Target="../media/image2019.png"/><Relationship Id="rId74" Type="http://schemas.openxmlformats.org/officeDocument/2006/relationships/customXml" Target="../ink/ink317.xml"/><Relationship Id="rId128" Type="http://schemas.openxmlformats.org/officeDocument/2006/relationships/customXml" Target="../ink/ink344.xml"/><Relationship Id="rId149" Type="http://schemas.openxmlformats.org/officeDocument/2006/relationships/image" Target="../media/image2067.png"/><Relationship Id="rId5" Type="http://schemas.openxmlformats.org/officeDocument/2006/relationships/image" Target="../media/image1995.png"/><Relationship Id="rId95" Type="http://schemas.openxmlformats.org/officeDocument/2006/relationships/image" Target="../media/image2040.png"/><Relationship Id="rId160" Type="http://schemas.openxmlformats.org/officeDocument/2006/relationships/customXml" Target="../ink/ink360.xml"/><Relationship Id="rId181" Type="http://schemas.openxmlformats.org/officeDocument/2006/relationships/image" Target="../media/image2083.png"/><Relationship Id="rId216" Type="http://schemas.openxmlformats.org/officeDocument/2006/relationships/customXml" Target="../ink/ink388.xml"/><Relationship Id="rId237" Type="http://schemas.openxmlformats.org/officeDocument/2006/relationships/image" Target="../media/image2110.png"/><Relationship Id="rId22" Type="http://schemas.openxmlformats.org/officeDocument/2006/relationships/customXml" Target="../ink/ink291.xml"/><Relationship Id="rId43" Type="http://schemas.openxmlformats.org/officeDocument/2006/relationships/image" Target="../media/image2014.png"/><Relationship Id="rId64" Type="http://schemas.openxmlformats.org/officeDocument/2006/relationships/customXml" Target="../ink/ink312.xml"/><Relationship Id="rId118" Type="http://schemas.openxmlformats.org/officeDocument/2006/relationships/customXml" Target="../ink/ink339.xml"/><Relationship Id="rId139" Type="http://schemas.openxmlformats.org/officeDocument/2006/relationships/image" Target="../media/image2062.png"/><Relationship Id="rId85" Type="http://schemas.openxmlformats.org/officeDocument/2006/relationships/image" Target="../media/image2035.png"/><Relationship Id="rId150" Type="http://schemas.openxmlformats.org/officeDocument/2006/relationships/customXml" Target="../ink/ink355.xml"/><Relationship Id="rId171" Type="http://schemas.openxmlformats.org/officeDocument/2006/relationships/image" Target="../media/image2078.png"/><Relationship Id="rId192" Type="http://schemas.openxmlformats.org/officeDocument/2006/relationships/customXml" Target="../ink/ink376.xml"/><Relationship Id="rId206" Type="http://schemas.openxmlformats.org/officeDocument/2006/relationships/customXml" Target="../ink/ink383.xml"/><Relationship Id="rId227" Type="http://schemas.openxmlformats.org/officeDocument/2006/relationships/image" Target="../media/image2105.png"/><Relationship Id="rId12" Type="http://schemas.openxmlformats.org/officeDocument/2006/relationships/customXml" Target="../ink/ink286.xml"/><Relationship Id="rId33" Type="http://schemas.openxmlformats.org/officeDocument/2006/relationships/image" Target="../media/image2009.png"/><Relationship Id="rId108" Type="http://schemas.openxmlformats.org/officeDocument/2006/relationships/customXml" Target="../ink/ink334.xml"/><Relationship Id="rId129" Type="http://schemas.openxmlformats.org/officeDocument/2006/relationships/image" Target="../media/image2057.png"/><Relationship Id="rId54" Type="http://schemas.openxmlformats.org/officeDocument/2006/relationships/customXml" Target="../ink/ink307.xml"/><Relationship Id="rId75" Type="http://schemas.openxmlformats.org/officeDocument/2006/relationships/image" Target="../media/image2030.png"/><Relationship Id="rId96" Type="http://schemas.openxmlformats.org/officeDocument/2006/relationships/customXml" Target="../ink/ink328.xml"/><Relationship Id="rId140" Type="http://schemas.openxmlformats.org/officeDocument/2006/relationships/customXml" Target="../ink/ink350.xml"/><Relationship Id="rId161" Type="http://schemas.openxmlformats.org/officeDocument/2006/relationships/image" Target="../media/image2073.png"/><Relationship Id="rId182" Type="http://schemas.openxmlformats.org/officeDocument/2006/relationships/customXml" Target="../ink/ink371.xml"/><Relationship Id="rId217" Type="http://schemas.openxmlformats.org/officeDocument/2006/relationships/image" Target="../media/image2101.png"/><Relationship Id="rId6" Type="http://schemas.openxmlformats.org/officeDocument/2006/relationships/customXml" Target="../ink/ink283.xml"/><Relationship Id="rId238" Type="http://schemas.openxmlformats.org/officeDocument/2006/relationships/customXml" Target="../ink/ink399.xml"/><Relationship Id="rId23" Type="http://schemas.openxmlformats.org/officeDocument/2006/relationships/image" Target="../media/image2004.png"/><Relationship Id="rId119" Type="http://schemas.openxmlformats.org/officeDocument/2006/relationships/image" Target="../media/image2052.png"/><Relationship Id="rId44" Type="http://schemas.openxmlformats.org/officeDocument/2006/relationships/customXml" Target="../ink/ink302.xml"/><Relationship Id="rId65" Type="http://schemas.openxmlformats.org/officeDocument/2006/relationships/image" Target="../media/image2025.png"/><Relationship Id="rId86" Type="http://schemas.openxmlformats.org/officeDocument/2006/relationships/customXml" Target="../ink/ink323.xml"/><Relationship Id="rId130" Type="http://schemas.openxmlformats.org/officeDocument/2006/relationships/customXml" Target="../ink/ink345.xml"/><Relationship Id="rId151" Type="http://schemas.openxmlformats.org/officeDocument/2006/relationships/image" Target="../media/image2068.png"/><Relationship Id="rId172" Type="http://schemas.openxmlformats.org/officeDocument/2006/relationships/customXml" Target="../ink/ink366.xml"/><Relationship Id="rId193" Type="http://schemas.openxmlformats.org/officeDocument/2006/relationships/image" Target="../media/image2089.png"/><Relationship Id="rId207" Type="http://schemas.openxmlformats.org/officeDocument/2006/relationships/image" Target="../media/image2096.png"/><Relationship Id="rId228" Type="http://schemas.openxmlformats.org/officeDocument/2006/relationships/customXml" Target="../ink/ink394.xml"/><Relationship Id="rId13" Type="http://schemas.openxmlformats.org/officeDocument/2006/relationships/image" Target="../media/image1999.png"/><Relationship Id="rId109" Type="http://schemas.openxmlformats.org/officeDocument/2006/relationships/image" Target="../media/image2047.png"/><Relationship Id="rId34" Type="http://schemas.openxmlformats.org/officeDocument/2006/relationships/customXml" Target="../ink/ink297.xml"/><Relationship Id="rId55" Type="http://schemas.openxmlformats.org/officeDocument/2006/relationships/image" Target="../media/image2020.png"/><Relationship Id="rId76" Type="http://schemas.openxmlformats.org/officeDocument/2006/relationships/customXml" Target="../ink/ink318.xml"/><Relationship Id="rId97" Type="http://schemas.openxmlformats.org/officeDocument/2006/relationships/image" Target="../media/image2041.png"/><Relationship Id="rId120" Type="http://schemas.openxmlformats.org/officeDocument/2006/relationships/customXml" Target="../ink/ink340.xml"/><Relationship Id="rId141" Type="http://schemas.openxmlformats.org/officeDocument/2006/relationships/image" Target="../media/image2063.png"/><Relationship Id="rId7" Type="http://schemas.openxmlformats.org/officeDocument/2006/relationships/image" Target="../media/image1996.png"/><Relationship Id="rId162" Type="http://schemas.openxmlformats.org/officeDocument/2006/relationships/customXml" Target="../ink/ink361.xml"/><Relationship Id="rId183" Type="http://schemas.openxmlformats.org/officeDocument/2006/relationships/image" Target="../media/image2084.png"/><Relationship Id="rId218" Type="http://schemas.openxmlformats.org/officeDocument/2006/relationships/customXml" Target="../ink/ink389.xml"/><Relationship Id="rId239" Type="http://schemas.openxmlformats.org/officeDocument/2006/relationships/image" Target="../media/image2111.png"/><Relationship Id="rId24" Type="http://schemas.openxmlformats.org/officeDocument/2006/relationships/customXml" Target="../ink/ink292.xml"/><Relationship Id="rId45" Type="http://schemas.openxmlformats.org/officeDocument/2006/relationships/image" Target="../media/image2015.png"/><Relationship Id="rId66" Type="http://schemas.openxmlformats.org/officeDocument/2006/relationships/customXml" Target="../ink/ink313.xml"/><Relationship Id="rId87" Type="http://schemas.openxmlformats.org/officeDocument/2006/relationships/image" Target="../media/image2036.png"/><Relationship Id="rId110" Type="http://schemas.openxmlformats.org/officeDocument/2006/relationships/customXml" Target="../ink/ink335.xml"/><Relationship Id="rId131" Type="http://schemas.openxmlformats.org/officeDocument/2006/relationships/image" Target="../media/image2058.png"/><Relationship Id="rId152" Type="http://schemas.openxmlformats.org/officeDocument/2006/relationships/customXml" Target="../ink/ink356.xml"/><Relationship Id="rId173" Type="http://schemas.openxmlformats.org/officeDocument/2006/relationships/image" Target="../media/image2079.png"/><Relationship Id="rId194" Type="http://schemas.openxmlformats.org/officeDocument/2006/relationships/customXml" Target="../ink/ink377.xml"/><Relationship Id="rId208" Type="http://schemas.openxmlformats.org/officeDocument/2006/relationships/customXml" Target="../ink/ink384.xml"/><Relationship Id="rId229" Type="http://schemas.openxmlformats.org/officeDocument/2006/relationships/image" Target="../media/image2106.png"/><Relationship Id="rId240" Type="http://schemas.openxmlformats.org/officeDocument/2006/relationships/customXml" Target="../ink/ink400.xml"/><Relationship Id="rId14" Type="http://schemas.openxmlformats.org/officeDocument/2006/relationships/customXml" Target="../ink/ink287.xml"/><Relationship Id="rId35" Type="http://schemas.openxmlformats.org/officeDocument/2006/relationships/image" Target="../media/image2010.png"/><Relationship Id="rId56" Type="http://schemas.openxmlformats.org/officeDocument/2006/relationships/customXml" Target="../ink/ink308.xml"/><Relationship Id="rId77" Type="http://schemas.openxmlformats.org/officeDocument/2006/relationships/image" Target="../media/image2031.png"/><Relationship Id="rId100" Type="http://schemas.openxmlformats.org/officeDocument/2006/relationships/customXml" Target="../ink/ink330.xml"/><Relationship Id="rId8" Type="http://schemas.openxmlformats.org/officeDocument/2006/relationships/customXml" Target="../ink/ink284.xml"/><Relationship Id="rId98" Type="http://schemas.openxmlformats.org/officeDocument/2006/relationships/customXml" Target="../ink/ink329.xml"/><Relationship Id="rId121" Type="http://schemas.openxmlformats.org/officeDocument/2006/relationships/image" Target="../media/image2053.png"/><Relationship Id="rId142" Type="http://schemas.openxmlformats.org/officeDocument/2006/relationships/customXml" Target="../ink/ink351.xml"/><Relationship Id="rId163" Type="http://schemas.openxmlformats.org/officeDocument/2006/relationships/image" Target="../media/image2074.png"/><Relationship Id="rId184" Type="http://schemas.openxmlformats.org/officeDocument/2006/relationships/customXml" Target="../ink/ink372.xml"/><Relationship Id="rId219" Type="http://schemas.openxmlformats.org/officeDocument/2006/relationships/image" Target="../media/image2102.png"/><Relationship Id="rId230" Type="http://schemas.openxmlformats.org/officeDocument/2006/relationships/customXml" Target="../ink/ink395.xml"/><Relationship Id="rId25" Type="http://schemas.openxmlformats.org/officeDocument/2006/relationships/image" Target="../media/image2005.png"/><Relationship Id="rId46" Type="http://schemas.openxmlformats.org/officeDocument/2006/relationships/customXml" Target="../ink/ink303.xml"/><Relationship Id="rId67" Type="http://schemas.openxmlformats.org/officeDocument/2006/relationships/image" Target="../media/image2026.png"/><Relationship Id="rId88" Type="http://schemas.openxmlformats.org/officeDocument/2006/relationships/customXml" Target="../ink/ink324.xml"/><Relationship Id="rId111" Type="http://schemas.openxmlformats.org/officeDocument/2006/relationships/image" Target="../media/image2048.png"/><Relationship Id="rId132" Type="http://schemas.openxmlformats.org/officeDocument/2006/relationships/customXml" Target="../ink/ink346.xml"/><Relationship Id="rId153" Type="http://schemas.openxmlformats.org/officeDocument/2006/relationships/image" Target="../media/image2069.png"/><Relationship Id="rId174" Type="http://schemas.openxmlformats.org/officeDocument/2006/relationships/customXml" Target="../ink/ink367.xml"/><Relationship Id="rId195" Type="http://schemas.openxmlformats.org/officeDocument/2006/relationships/image" Target="../media/image2090.png"/><Relationship Id="rId209" Type="http://schemas.openxmlformats.org/officeDocument/2006/relationships/image" Target="../media/image2097.png"/><Relationship Id="rId220" Type="http://schemas.openxmlformats.org/officeDocument/2006/relationships/customXml" Target="../ink/ink390.xml"/><Relationship Id="rId241" Type="http://schemas.openxmlformats.org/officeDocument/2006/relationships/customXml" Target="../ink/ink401.xml"/><Relationship Id="rId15" Type="http://schemas.openxmlformats.org/officeDocument/2006/relationships/image" Target="../media/image2000.png"/><Relationship Id="rId36" Type="http://schemas.openxmlformats.org/officeDocument/2006/relationships/customXml" Target="../ink/ink298.xml"/><Relationship Id="rId57" Type="http://schemas.openxmlformats.org/officeDocument/2006/relationships/image" Target="../media/image2021.png"/><Relationship Id="rId106" Type="http://schemas.openxmlformats.org/officeDocument/2006/relationships/customXml" Target="../ink/ink333.xml"/><Relationship Id="rId127" Type="http://schemas.openxmlformats.org/officeDocument/2006/relationships/image" Target="../media/image2056.png"/><Relationship Id="rId10" Type="http://schemas.openxmlformats.org/officeDocument/2006/relationships/customXml" Target="../ink/ink285.xml"/><Relationship Id="rId31" Type="http://schemas.openxmlformats.org/officeDocument/2006/relationships/image" Target="../media/image2008.png"/><Relationship Id="rId52" Type="http://schemas.openxmlformats.org/officeDocument/2006/relationships/customXml" Target="../ink/ink306.xml"/><Relationship Id="rId73" Type="http://schemas.openxmlformats.org/officeDocument/2006/relationships/image" Target="../media/image2029.png"/><Relationship Id="rId78" Type="http://schemas.openxmlformats.org/officeDocument/2006/relationships/customXml" Target="../ink/ink319.xml"/><Relationship Id="rId94" Type="http://schemas.openxmlformats.org/officeDocument/2006/relationships/customXml" Target="../ink/ink327.xml"/><Relationship Id="rId99" Type="http://schemas.openxmlformats.org/officeDocument/2006/relationships/image" Target="../media/image2042.png"/><Relationship Id="rId101" Type="http://schemas.openxmlformats.org/officeDocument/2006/relationships/image" Target="../media/image2043.png"/><Relationship Id="rId122" Type="http://schemas.openxmlformats.org/officeDocument/2006/relationships/customXml" Target="../ink/ink341.xml"/><Relationship Id="rId143" Type="http://schemas.openxmlformats.org/officeDocument/2006/relationships/image" Target="../media/image2064.png"/><Relationship Id="rId148" Type="http://schemas.openxmlformats.org/officeDocument/2006/relationships/customXml" Target="../ink/ink354.xml"/><Relationship Id="rId164" Type="http://schemas.openxmlformats.org/officeDocument/2006/relationships/customXml" Target="../ink/ink362.xml"/><Relationship Id="rId169" Type="http://schemas.openxmlformats.org/officeDocument/2006/relationships/image" Target="../media/image2077.png"/><Relationship Id="rId185" Type="http://schemas.openxmlformats.org/officeDocument/2006/relationships/image" Target="../media/image2085.png"/><Relationship Id="rId4" Type="http://schemas.openxmlformats.org/officeDocument/2006/relationships/customXml" Target="../ink/ink282.xml"/><Relationship Id="rId9" Type="http://schemas.openxmlformats.org/officeDocument/2006/relationships/image" Target="../media/image1997.png"/><Relationship Id="rId180" Type="http://schemas.openxmlformats.org/officeDocument/2006/relationships/customXml" Target="../ink/ink370.xml"/><Relationship Id="rId210" Type="http://schemas.openxmlformats.org/officeDocument/2006/relationships/customXml" Target="../ink/ink385.xml"/><Relationship Id="rId215" Type="http://schemas.openxmlformats.org/officeDocument/2006/relationships/image" Target="../media/image2100.png"/><Relationship Id="rId236" Type="http://schemas.openxmlformats.org/officeDocument/2006/relationships/customXml" Target="../ink/ink398.xml"/><Relationship Id="rId26" Type="http://schemas.openxmlformats.org/officeDocument/2006/relationships/customXml" Target="../ink/ink293.xml"/><Relationship Id="rId231" Type="http://schemas.openxmlformats.org/officeDocument/2006/relationships/image" Target="../media/image2107.png"/><Relationship Id="rId47" Type="http://schemas.openxmlformats.org/officeDocument/2006/relationships/image" Target="../media/image2016.png"/><Relationship Id="rId68" Type="http://schemas.openxmlformats.org/officeDocument/2006/relationships/customXml" Target="../ink/ink314.xml"/><Relationship Id="rId89" Type="http://schemas.openxmlformats.org/officeDocument/2006/relationships/image" Target="../media/image2037.png"/><Relationship Id="rId112" Type="http://schemas.openxmlformats.org/officeDocument/2006/relationships/customXml" Target="../ink/ink336.xml"/><Relationship Id="rId133" Type="http://schemas.openxmlformats.org/officeDocument/2006/relationships/image" Target="../media/image2059.png"/><Relationship Id="rId154" Type="http://schemas.openxmlformats.org/officeDocument/2006/relationships/customXml" Target="../ink/ink357.xml"/><Relationship Id="rId175" Type="http://schemas.openxmlformats.org/officeDocument/2006/relationships/image" Target="../media/image2080.png"/><Relationship Id="rId196" Type="http://schemas.openxmlformats.org/officeDocument/2006/relationships/customXml" Target="../ink/ink378.xml"/><Relationship Id="rId200" Type="http://schemas.openxmlformats.org/officeDocument/2006/relationships/customXml" Target="../ink/ink380.xml"/><Relationship Id="rId16" Type="http://schemas.openxmlformats.org/officeDocument/2006/relationships/customXml" Target="../ink/ink288.xml"/><Relationship Id="rId221" Type="http://schemas.openxmlformats.org/officeDocument/2006/relationships/image" Target="../media/image2103.png"/><Relationship Id="rId242" Type="http://schemas.openxmlformats.org/officeDocument/2006/relationships/image" Target="../media/image2112.png"/><Relationship Id="rId37" Type="http://schemas.openxmlformats.org/officeDocument/2006/relationships/image" Target="../media/image2011.png"/><Relationship Id="rId58" Type="http://schemas.openxmlformats.org/officeDocument/2006/relationships/customXml" Target="../ink/ink309.xml"/><Relationship Id="rId79" Type="http://schemas.openxmlformats.org/officeDocument/2006/relationships/image" Target="../media/image2032.png"/><Relationship Id="rId102" Type="http://schemas.openxmlformats.org/officeDocument/2006/relationships/customXml" Target="../ink/ink331.xml"/><Relationship Id="rId123" Type="http://schemas.openxmlformats.org/officeDocument/2006/relationships/image" Target="../media/image2054.png"/><Relationship Id="rId144" Type="http://schemas.openxmlformats.org/officeDocument/2006/relationships/customXml" Target="../ink/ink352.xml"/><Relationship Id="rId90" Type="http://schemas.openxmlformats.org/officeDocument/2006/relationships/customXml" Target="../ink/ink325.xml"/><Relationship Id="rId165" Type="http://schemas.openxmlformats.org/officeDocument/2006/relationships/image" Target="../media/image2075.png"/><Relationship Id="rId186" Type="http://schemas.openxmlformats.org/officeDocument/2006/relationships/customXml" Target="../ink/ink373.xml"/><Relationship Id="rId211" Type="http://schemas.openxmlformats.org/officeDocument/2006/relationships/image" Target="../media/image2098.png"/><Relationship Id="rId232" Type="http://schemas.openxmlformats.org/officeDocument/2006/relationships/customXml" Target="../ink/ink396.xml"/><Relationship Id="rId27" Type="http://schemas.openxmlformats.org/officeDocument/2006/relationships/image" Target="../media/image2006.png"/><Relationship Id="rId48" Type="http://schemas.openxmlformats.org/officeDocument/2006/relationships/customXml" Target="../ink/ink304.xml"/><Relationship Id="rId69" Type="http://schemas.openxmlformats.org/officeDocument/2006/relationships/image" Target="../media/image2027.png"/><Relationship Id="rId113" Type="http://schemas.openxmlformats.org/officeDocument/2006/relationships/image" Target="../media/image2049.png"/><Relationship Id="rId134" Type="http://schemas.openxmlformats.org/officeDocument/2006/relationships/customXml" Target="../ink/ink347.xml"/><Relationship Id="rId80" Type="http://schemas.openxmlformats.org/officeDocument/2006/relationships/customXml" Target="../ink/ink320.xml"/><Relationship Id="rId155" Type="http://schemas.openxmlformats.org/officeDocument/2006/relationships/image" Target="../media/image2070.png"/><Relationship Id="rId176" Type="http://schemas.openxmlformats.org/officeDocument/2006/relationships/customXml" Target="../ink/ink368.xml"/><Relationship Id="rId197" Type="http://schemas.openxmlformats.org/officeDocument/2006/relationships/image" Target="../media/image2091.png"/><Relationship Id="rId201" Type="http://schemas.openxmlformats.org/officeDocument/2006/relationships/image" Target="../media/image2093.png"/><Relationship Id="rId222" Type="http://schemas.openxmlformats.org/officeDocument/2006/relationships/customXml" Target="../ink/ink391.xml"/><Relationship Id="rId243" Type="http://schemas.openxmlformats.org/officeDocument/2006/relationships/customXml" Target="../ink/ink402.xml"/><Relationship Id="rId17" Type="http://schemas.openxmlformats.org/officeDocument/2006/relationships/image" Target="../media/image2001.png"/><Relationship Id="rId38" Type="http://schemas.openxmlformats.org/officeDocument/2006/relationships/customXml" Target="../ink/ink299.xml"/><Relationship Id="rId59" Type="http://schemas.openxmlformats.org/officeDocument/2006/relationships/image" Target="../media/image2022.png"/><Relationship Id="rId103" Type="http://schemas.openxmlformats.org/officeDocument/2006/relationships/image" Target="../media/image2044.png"/><Relationship Id="rId124" Type="http://schemas.openxmlformats.org/officeDocument/2006/relationships/customXml" Target="../ink/ink342.xml"/><Relationship Id="rId70" Type="http://schemas.openxmlformats.org/officeDocument/2006/relationships/customXml" Target="../ink/ink315.xml"/><Relationship Id="rId91" Type="http://schemas.openxmlformats.org/officeDocument/2006/relationships/image" Target="../media/image2038.png"/><Relationship Id="rId145" Type="http://schemas.openxmlformats.org/officeDocument/2006/relationships/image" Target="../media/image2065.png"/><Relationship Id="rId166" Type="http://schemas.openxmlformats.org/officeDocument/2006/relationships/customXml" Target="../ink/ink363.xml"/><Relationship Id="rId187" Type="http://schemas.openxmlformats.org/officeDocument/2006/relationships/image" Target="../media/image20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86.xml"/><Relationship Id="rId233" Type="http://schemas.openxmlformats.org/officeDocument/2006/relationships/image" Target="../media/image2108.png"/><Relationship Id="rId28" Type="http://schemas.openxmlformats.org/officeDocument/2006/relationships/customXml" Target="../ink/ink294.xml"/><Relationship Id="rId49" Type="http://schemas.openxmlformats.org/officeDocument/2006/relationships/image" Target="../media/image2017.png"/><Relationship Id="rId114" Type="http://schemas.openxmlformats.org/officeDocument/2006/relationships/customXml" Target="../ink/ink337.xml"/><Relationship Id="rId60" Type="http://schemas.openxmlformats.org/officeDocument/2006/relationships/customXml" Target="../ink/ink310.xml"/><Relationship Id="rId81" Type="http://schemas.openxmlformats.org/officeDocument/2006/relationships/image" Target="../media/image2033.png"/><Relationship Id="rId135" Type="http://schemas.openxmlformats.org/officeDocument/2006/relationships/image" Target="../media/image2060.png"/><Relationship Id="rId156" Type="http://schemas.openxmlformats.org/officeDocument/2006/relationships/customXml" Target="../ink/ink358.xml"/><Relationship Id="rId177" Type="http://schemas.openxmlformats.org/officeDocument/2006/relationships/image" Target="../media/image2081.png"/><Relationship Id="rId198" Type="http://schemas.openxmlformats.org/officeDocument/2006/relationships/customXml" Target="../ink/ink379.xml"/><Relationship Id="rId202" Type="http://schemas.openxmlformats.org/officeDocument/2006/relationships/customXml" Target="../ink/ink381.xml"/><Relationship Id="rId223" Type="http://schemas.openxmlformats.org/officeDocument/2006/relationships/image" Target="../media/image1766.png"/><Relationship Id="rId244" Type="http://schemas.openxmlformats.org/officeDocument/2006/relationships/image" Target="../media/image2113.png"/><Relationship Id="rId18" Type="http://schemas.openxmlformats.org/officeDocument/2006/relationships/customXml" Target="../ink/ink289.xml"/><Relationship Id="rId39" Type="http://schemas.openxmlformats.org/officeDocument/2006/relationships/image" Target="../media/image2012.png"/><Relationship Id="rId50" Type="http://schemas.openxmlformats.org/officeDocument/2006/relationships/customXml" Target="../ink/ink305.xml"/><Relationship Id="rId104" Type="http://schemas.openxmlformats.org/officeDocument/2006/relationships/customXml" Target="../ink/ink332.xml"/><Relationship Id="rId125" Type="http://schemas.openxmlformats.org/officeDocument/2006/relationships/image" Target="../media/image2055.png"/><Relationship Id="rId146" Type="http://schemas.openxmlformats.org/officeDocument/2006/relationships/customXml" Target="../ink/ink353.xml"/><Relationship Id="rId167" Type="http://schemas.openxmlformats.org/officeDocument/2006/relationships/image" Target="../media/image2076.png"/><Relationship Id="rId188" Type="http://schemas.openxmlformats.org/officeDocument/2006/relationships/customXml" Target="../ink/ink374.xml"/><Relationship Id="rId71" Type="http://schemas.openxmlformats.org/officeDocument/2006/relationships/image" Target="../media/image2028.png"/><Relationship Id="rId92" Type="http://schemas.openxmlformats.org/officeDocument/2006/relationships/customXml" Target="../ink/ink326.xml"/><Relationship Id="rId213" Type="http://schemas.openxmlformats.org/officeDocument/2006/relationships/image" Target="../media/image2099.png"/><Relationship Id="rId234" Type="http://schemas.openxmlformats.org/officeDocument/2006/relationships/customXml" Target="../ink/ink397.xml"/><Relationship Id="rId2" Type="http://schemas.openxmlformats.org/officeDocument/2006/relationships/image" Target="../media/image138.png"/><Relationship Id="rId29" Type="http://schemas.openxmlformats.org/officeDocument/2006/relationships/image" Target="../media/image2007.png"/><Relationship Id="rId40" Type="http://schemas.openxmlformats.org/officeDocument/2006/relationships/customXml" Target="../ink/ink300.xml"/><Relationship Id="rId115" Type="http://schemas.openxmlformats.org/officeDocument/2006/relationships/image" Target="../media/image2050.png"/><Relationship Id="rId136" Type="http://schemas.openxmlformats.org/officeDocument/2006/relationships/customXml" Target="../ink/ink348.xml"/><Relationship Id="rId157" Type="http://schemas.openxmlformats.org/officeDocument/2006/relationships/image" Target="../media/image2071.png"/><Relationship Id="rId178" Type="http://schemas.openxmlformats.org/officeDocument/2006/relationships/customXml" Target="../ink/ink369.xml"/><Relationship Id="rId61" Type="http://schemas.openxmlformats.org/officeDocument/2006/relationships/image" Target="../media/image2023.png"/><Relationship Id="rId82" Type="http://schemas.openxmlformats.org/officeDocument/2006/relationships/customXml" Target="../ink/ink321.xml"/><Relationship Id="rId199" Type="http://schemas.openxmlformats.org/officeDocument/2006/relationships/image" Target="../media/image2092.png"/><Relationship Id="rId203" Type="http://schemas.openxmlformats.org/officeDocument/2006/relationships/image" Target="../media/image2094.png"/><Relationship Id="rId19" Type="http://schemas.openxmlformats.org/officeDocument/2006/relationships/image" Target="../media/image2002.png"/><Relationship Id="rId224" Type="http://schemas.openxmlformats.org/officeDocument/2006/relationships/customXml" Target="../ink/ink392.xml"/><Relationship Id="rId30" Type="http://schemas.openxmlformats.org/officeDocument/2006/relationships/customXml" Target="../ink/ink295.xml"/><Relationship Id="rId105" Type="http://schemas.openxmlformats.org/officeDocument/2006/relationships/image" Target="../media/image2045.png"/><Relationship Id="rId126" Type="http://schemas.openxmlformats.org/officeDocument/2006/relationships/customXml" Target="../ink/ink343.xml"/><Relationship Id="rId147" Type="http://schemas.openxmlformats.org/officeDocument/2006/relationships/image" Target="../media/image2066.png"/><Relationship Id="rId168" Type="http://schemas.openxmlformats.org/officeDocument/2006/relationships/customXml" Target="../ink/ink364.xml"/><Relationship Id="rId51" Type="http://schemas.openxmlformats.org/officeDocument/2006/relationships/image" Target="../media/image2018.png"/><Relationship Id="rId72" Type="http://schemas.openxmlformats.org/officeDocument/2006/relationships/customXml" Target="../ink/ink316.xml"/><Relationship Id="rId93" Type="http://schemas.openxmlformats.org/officeDocument/2006/relationships/image" Target="../media/image2039.png"/><Relationship Id="rId189" Type="http://schemas.openxmlformats.org/officeDocument/2006/relationships/image" Target="../media/image2087.png"/><Relationship Id="rId3" Type="http://schemas.openxmlformats.org/officeDocument/2006/relationships/image" Target="../media/image139.png"/><Relationship Id="rId214" Type="http://schemas.openxmlformats.org/officeDocument/2006/relationships/customXml" Target="../ink/ink387.xml"/><Relationship Id="rId235" Type="http://schemas.openxmlformats.org/officeDocument/2006/relationships/image" Target="../media/image2109.png"/><Relationship Id="rId116" Type="http://schemas.openxmlformats.org/officeDocument/2006/relationships/customXml" Target="../ink/ink338.xml"/><Relationship Id="rId137" Type="http://schemas.openxmlformats.org/officeDocument/2006/relationships/image" Target="../media/image2061.png"/><Relationship Id="rId158" Type="http://schemas.openxmlformats.org/officeDocument/2006/relationships/customXml" Target="../ink/ink359.xml"/><Relationship Id="rId20" Type="http://schemas.openxmlformats.org/officeDocument/2006/relationships/customXml" Target="../ink/ink290.xml"/><Relationship Id="rId41" Type="http://schemas.openxmlformats.org/officeDocument/2006/relationships/image" Target="../media/image2013.png"/><Relationship Id="rId62" Type="http://schemas.openxmlformats.org/officeDocument/2006/relationships/customXml" Target="../ink/ink311.xml"/><Relationship Id="rId83" Type="http://schemas.openxmlformats.org/officeDocument/2006/relationships/image" Target="../media/image2034.png"/><Relationship Id="rId179" Type="http://schemas.openxmlformats.org/officeDocument/2006/relationships/image" Target="../media/image2082.png"/><Relationship Id="rId190" Type="http://schemas.openxmlformats.org/officeDocument/2006/relationships/customXml" Target="../ink/ink375.xml"/><Relationship Id="rId204" Type="http://schemas.openxmlformats.org/officeDocument/2006/relationships/customXml" Target="../ink/ink382.xml"/><Relationship Id="rId225" Type="http://schemas.openxmlformats.org/officeDocument/2006/relationships/image" Target="../media/image210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.xml"/><Relationship Id="rId299" Type="http://schemas.openxmlformats.org/officeDocument/2006/relationships/customXml" Target="../ink/ink555.xml"/><Relationship Id="rId21" Type="http://schemas.openxmlformats.org/officeDocument/2006/relationships/customXml" Target="../ink/ink414.xml"/><Relationship Id="rId63" Type="http://schemas.openxmlformats.org/officeDocument/2006/relationships/customXml" Target="../ink/ink435.xml"/><Relationship Id="rId159" Type="http://schemas.openxmlformats.org/officeDocument/2006/relationships/customXml" Target="../ink/ink485.xml"/><Relationship Id="rId324" Type="http://schemas.openxmlformats.org/officeDocument/2006/relationships/image" Target="../media/image1766.png"/><Relationship Id="rId170" Type="http://schemas.openxmlformats.org/officeDocument/2006/relationships/image" Target="../media/image2136.png"/><Relationship Id="rId226" Type="http://schemas.openxmlformats.org/officeDocument/2006/relationships/image" Target="../media/image2164.png"/><Relationship Id="rId268" Type="http://schemas.openxmlformats.org/officeDocument/2006/relationships/image" Target="../media/image2185.png"/><Relationship Id="rId32" Type="http://schemas.openxmlformats.org/officeDocument/2006/relationships/image" Target="../media/image1881.png"/><Relationship Id="rId74" Type="http://schemas.openxmlformats.org/officeDocument/2006/relationships/image" Target="../media/image1902.png"/><Relationship Id="rId128" Type="http://schemas.openxmlformats.org/officeDocument/2006/relationships/image" Target="../media/image2115.png"/><Relationship Id="rId5" Type="http://schemas.openxmlformats.org/officeDocument/2006/relationships/image" Target="../media/image1870.png"/><Relationship Id="rId181" Type="http://schemas.openxmlformats.org/officeDocument/2006/relationships/customXml" Target="../ink/ink496.xml"/><Relationship Id="rId237" Type="http://schemas.openxmlformats.org/officeDocument/2006/relationships/customXml" Target="../ink/ink524.xml"/><Relationship Id="rId279" Type="http://schemas.openxmlformats.org/officeDocument/2006/relationships/customXml" Target="../ink/ink545.xml"/><Relationship Id="rId43" Type="http://schemas.openxmlformats.org/officeDocument/2006/relationships/customXml" Target="../ink/ink425.xml"/><Relationship Id="rId139" Type="http://schemas.openxmlformats.org/officeDocument/2006/relationships/customXml" Target="../ink/ink475.xml"/><Relationship Id="rId290" Type="http://schemas.openxmlformats.org/officeDocument/2006/relationships/image" Target="../media/image2196.png"/><Relationship Id="rId304" Type="http://schemas.openxmlformats.org/officeDocument/2006/relationships/image" Target="../media/image2203.png"/><Relationship Id="rId85" Type="http://schemas.openxmlformats.org/officeDocument/2006/relationships/image" Target="../media/image1907.png"/><Relationship Id="rId150" Type="http://schemas.openxmlformats.org/officeDocument/2006/relationships/image" Target="../media/image2126.png"/><Relationship Id="rId192" Type="http://schemas.openxmlformats.org/officeDocument/2006/relationships/image" Target="../media/image2147.png"/><Relationship Id="rId206" Type="http://schemas.openxmlformats.org/officeDocument/2006/relationships/image" Target="../media/image2154.png"/><Relationship Id="rId248" Type="http://schemas.openxmlformats.org/officeDocument/2006/relationships/image" Target="../media/image2175.png"/><Relationship Id="rId12" Type="http://schemas.openxmlformats.org/officeDocument/2006/relationships/customXml" Target="../ink/ink408.xml"/><Relationship Id="rId108" Type="http://schemas.openxmlformats.org/officeDocument/2006/relationships/image" Target="../media/image1926.png"/><Relationship Id="rId315" Type="http://schemas.openxmlformats.org/officeDocument/2006/relationships/customXml" Target="../ink/ink563.xml"/><Relationship Id="rId54" Type="http://schemas.openxmlformats.org/officeDocument/2006/relationships/image" Target="../media/image1892.png"/><Relationship Id="rId96" Type="http://schemas.openxmlformats.org/officeDocument/2006/relationships/image" Target="../media/image1911.png"/><Relationship Id="rId161" Type="http://schemas.openxmlformats.org/officeDocument/2006/relationships/customXml" Target="../ink/ink486.xml"/><Relationship Id="rId217" Type="http://schemas.openxmlformats.org/officeDocument/2006/relationships/customXml" Target="../ink/ink514.xml"/><Relationship Id="rId259" Type="http://schemas.openxmlformats.org/officeDocument/2006/relationships/customXml" Target="../ink/ink535.xml"/><Relationship Id="rId23" Type="http://schemas.openxmlformats.org/officeDocument/2006/relationships/customXml" Target="../ink/ink415.xml"/><Relationship Id="rId119" Type="http://schemas.openxmlformats.org/officeDocument/2006/relationships/customXml" Target="../ink/ink465.xml"/><Relationship Id="rId270" Type="http://schemas.openxmlformats.org/officeDocument/2006/relationships/image" Target="../media/image2186.png"/><Relationship Id="rId326" Type="http://schemas.openxmlformats.org/officeDocument/2006/relationships/image" Target="../media/image2213.png"/><Relationship Id="rId65" Type="http://schemas.openxmlformats.org/officeDocument/2006/relationships/customXml" Target="../ink/ink436.xml"/><Relationship Id="rId130" Type="http://schemas.openxmlformats.org/officeDocument/2006/relationships/image" Target="../media/image2116.png"/><Relationship Id="rId172" Type="http://schemas.openxmlformats.org/officeDocument/2006/relationships/image" Target="../media/image2137.png"/><Relationship Id="rId228" Type="http://schemas.openxmlformats.org/officeDocument/2006/relationships/image" Target="../media/image2165.png"/><Relationship Id="rId281" Type="http://schemas.openxmlformats.org/officeDocument/2006/relationships/customXml" Target="../ink/ink546.xml"/><Relationship Id="rId34" Type="http://schemas.openxmlformats.org/officeDocument/2006/relationships/image" Target="../media/image1882.png"/><Relationship Id="rId76" Type="http://schemas.openxmlformats.org/officeDocument/2006/relationships/image" Target="../media/image1903.png"/><Relationship Id="rId141" Type="http://schemas.openxmlformats.org/officeDocument/2006/relationships/customXml" Target="../ink/ink476.xml"/><Relationship Id="rId7" Type="http://schemas.openxmlformats.org/officeDocument/2006/relationships/image" Target="../media/image1871.png"/><Relationship Id="rId162" Type="http://schemas.openxmlformats.org/officeDocument/2006/relationships/image" Target="../media/image2132.png"/><Relationship Id="rId183" Type="http://schemas.openxmlformats.org/officeDocument/2006/relationships/customXml" Target="../ink/ink497.xml"/><Relationship Id="rId218" Type="http://schemas.openxmlformats.org/officeDocument/2006/relationships/image" Target="../media/image2160.png"/><Relationship Id="rId239" Type="http://schemas.openxmlformats.org/officeDocument/2006/relationships/customXml" Target="../ink/ink525.xml"/><Relationship Id="rId250" Type="http://schemas.openxmlformats.org/officeDocument/2006/relationships/image" Target="../media/image2176.png"/><Relationship Id="rId271" Type="http://schemas.openxmlformats.org/officeDocument/2006/relationships/customXml" Target="../ink/ink541.xml"/><Relationship Id="rId292" Type="http://schemas.openxmlformats.org/officeDocument/2006/relationships/image" Target="../media/image2197.png"/><Relationship Id="rId306" Type="http://schemas.openxmlformats.org/officeDocument/2006/relationships/image" Target="../media/image2204.png"/><Relationship Id="rId24" Type="http://schemas.openxmlformats.org/officeDocument/2006/relationships/image" Target="../media/image1877.png"/><Relationship Id="rId45" Type="http://schemas.openxmlformats.org/officeDocument/2006/relationships/customXml" Target="../ink/ink426.xml"/><Relationship Id="rId66" Type="http://schemas.openxmlformats.org/officeDocument/2006/relationships/image" Target="../media/image1898.png"/><Relationship Id="rId87" Type="http://schemas.openxmlformats.org/officeDocument/2006/relationships/customXml" Target="../ink/ink448.xml"/><Relationship Id="rId110" Type="http://schemas.openxmlformats.org/officeDocument/2006/relationships/image" Target="../media/image1927.png"/><Relationship Id="rId131" Type="http://schemas.openxmlformats.org/officeDocument/2006/relationships/customXml" Target="../ink/ink471.xml"/><Relationship Id="rId152" Type="http://schemas.openxmlformats.org/officeDocument/2006/relationships/image" Target="../media/image2127.png"/><Relationship Id="rId173" Type="http://schemas.openxmlformats.org/officeDocument/2006/relationships/customXml" Target="../ink/ink492.xml"/><Relationship Id="rId194" Type="http://schemas.openxmlformats.org/officeDocument/2006/relationships/image" Target="../media/image2148.png"/><Relationship Id="rId208" Type="http://schemas.openxmlformats.org/officeDocument/2006/relationships/image" Target="../media/image2155.png"/><Relationship Id="rId229" Type="http://schemas.openxmlformats.org/officeDocument/2006/relationships/customXml" Target="../ink/ink520.xml"/><Relationship Id="rId240" Type="http://schemas.openxmlformats.org/officeDocument/2006/relationships/image" Target="../media/image2171.png"/><Relationship Id="rId261" Type="http://schemas.openxmlformats.org/officeDocument/2006/relationships/customXml" Target="../ink/ink536.xml"/><Relationship Id="rId14" Type="http://schemas.openxmlformats.org/officeDocument/2006/relationships/customXml" Target="../ink/ink410.xml"/><Relationship Id="rId35" Type="http://schemas.openxmlformats.org/officeDocument/2006/relationships/customXml" Target="../ink/ink421.xml"/><Relationship Id="rId56" Type="http://schemas.openxmlformats.org/officeDocument/2006/relationships/image" Target="../media/image1893.png"/><Relationship Id="rId77" Type="http://schemas.openxmlformats.org/officeDocument/2006/relationships/customXml" Target="../ink/ink442.xml"/><Relationship Id="rId100" Type="http://schemas.openxmlformats.org/officeDocument/2006/relationships/image" Target="../media/image1913.png"/><Relationship Id="rId282" Type="http://schemas.openxmlformats.org/officeDocument/2006/relationships/image" Target="../media/image2192.png"/><Relationship Id="rId317" Type="http://schemas.openxmlformats.org/officeDocument/2006/relationships/customXml" Target="../ink/ink564.xml"/><Relationship Id="rId8" Type="http://schemas.openxmlformats.org/officeDocument/2006/relationships/customXml" Target="../ink/ink406.xml"/><Relationship Id="rId98" Type="http://schemas.openxmlformats.org/officeDocument/2006/relationships/image" Target="../media/image1912.png"/><Relationship Id="rId121" Type="http://schemas.openxmlformats.org/officeDocument/2006/relationships/customXml" Target="../ink/ink466.xml"/><Relationship Id="rId142" Type="http://schemas.openxmlformats.org/officeDocument/2006/relationships/image" Target="../media/image2122.png"/><Relationship Id="rId163" Type="http://schemas.openxmlformats.org/officeDocument/2006/relationships/customXml" Target="../ink/ink487.xml"/><Relationship Id="rId184" Type="http://schemas.openxmlformats.org/officeDocument/2006/relationships/image" Target="../media/image2143.png"/><Relationship Id="rId219" Type="http://schemas.openxmlformats.org/officeDocument/2006/relationships/customXml" Target="../ink/ink515.xml"/><Relationship Id="rId230" Type="http://schemas.openxmlformats.org/officeDocument/2006/relationships/image" Target="../media/image2166.png"/><Relationship Id="rId251" Type="http://schemas.openxmlformats.org/officeDocument/2006/relationships/customXml" Target="../ink/ink531.xml"/><Relationship Id="rId25" Type="http://schemas.openxmlformats.org/officeDocument/2006/relationships/customXml" Target="../ink/ink416.xml"/><Relationship Id="rId46" Type="http://schemas.openxmlformats.org/officeDocument/2006/relationships/image" Target="../media/image1888.png"/><Relationship Id="rId67" Type="http://schemas.openxmlformats.org/officeDocument/2006/relationships/customXml" Target="../ink/ink437.xml"/><Relationship Id="rId272" Type="http://schemas.openxmlformats.org/officeDocument/2006/relationships/image" Target="../media/image2187.png"/><Relationship Id="rId293" Type="http://schemas.openxmlformats.org/officeDocument/2006/relationships/customXml" Target="../ink/ink552.xml"/><Relationship Id="rId307" Type="http://schemas.openxmlformats.org/officeDocument/2006/relationships/customXml" Target="../ink/ink559.xml"/><Relationship Id="rId88" Type="http://schemas.openxmlformats.org/officeDocument/2006/relationships/customXml" Target="../ink/ink449.xml"/><Relationship Id="rId111" Type="http://schemas.openxmlformats.org/officeDocument/2006/relationships/customXml" Target="../ink/ink461.xml"/><Relationship Id="rId132" Type="http://schemas.openxmlformats.org/officeDocument/2006/relationships/image" Target="../media/image2117.png"/><Relationship Id="rId153" Type="http://schemas.openxmlformats.org/officeDocument/2006/relationships/customXml" Target="../ink/ink482.xml"/><Relationship Id="rId174" Type="http://schemas.openxmlformats.org/officeDocument/2006/relationships/image" Target="../media/image2138.png"/><Relationship Id="rId195" Type="http://schemas.openxmlformats.org/officeDocument/2006/relationships/customXml" Target="../ink/ink503.xml"/><Relationship Id="rId209" Type="http://schemas.openxmlformats.org/officeDocument/2006/relationships/customXml" Target="../ink/ink510.xml"/><Relationship Id="rId220" Type="http://schemas.openxmlformats.org/officeDocument/2006/relationships/image" Target="../media/image2161.png"/><Relationship Id="rId241" Type="http://schemas.openxmlformats.org/officeDocument/2006/relationships/customXml" Target="../ink/ink526.xml"/><Relationship Id="rId15" Type="http://schemas.openxmlformats.org/officeDocument/2006/relationships/customXml" Target="../ink/ink411.xml"/><Relationship Id="rId36" Type="http://schemas.openxmlformats.org/officeDocument/2006/relationships/image" Target="../media/image1883.png"/><Relationship Id="rId57" Type="http://schemas.openxmlformats.org/officeDocument/2006/relationships/customXml" Target="../ink/ink432.xml"/><Relationship Id="rId262" Type="http://schemas.openxmlformats.org/officeDocument/2006/relationships/image" Target="../media/image2182.png"/><Relationship Id="rId283" Type="http://schemas.openxmlformats.org/officeDocument/2006/relationships/customXml" Target="../ink/ink547.xml"/><Relationship Id="rId318" Type="http://schemas.openxmlformats.org/officeDocument/2006/relationships/image" Target="../media/image2210.png"/><Relationship Id="rId78" Type="http://schemas.openxmlformats.org/officeDocument/2006/relationships/customXml" Target="../ink/ink443.xml"/><Relationship Id="rId99" Type="http://schemas.openxmlformats.org/officeDocument/2006/relationships/customXml" Target="../ink/ink455.xml"/><Relationship Id="rId101" Type="http://schemas.openxmlformats.org/officeDocument/2006/relationships/customXml" Target="../ink/ink456.xml"/><Relationship Id="rId122" Type="http://schemas.openxmlformats.org/officeDocument/2006/relationships/image" Target="../media/image1933.png"/><Relationship Id="rId143" Type="http://schemas.openxmlformats.org/officeDocument/2006/relationships/customXml" Target="../ink/ink477.xml"/><Relationship Id="rId164" Type="http://schemas.openxmlformats.org/officeDocument/2006/relationships/image" Target="../media/image2133.png"/><Relationship Id="rId185" Type="http://schemas.openxmlformats.org/officeDocument/2006/relationships/customXml" Target="../ink/ink498.xml"/><Relationship Id="rId9" Type="http://schemas.openxmlformats.org/officeDocument/2006/relationships/image" Target="../media/image1872.png"/><Relationship Id="rId210" Type="http://schemas.openxmlformats.org/officeDocument/2006/relationships/image" Target="../media/image2156.png"/><Relationship Id="rId26" Type="http://schemas.openxmlformats.org/officeDocument/2006/relationships/image" Target="../media/image1878.png"/><Relationship Id="rId231" Type="http://schemas.openxmlformats.org/officeDocument/2006/relationships/customXml" Target="../ink/ink521.xml"/><Relationship Id="rId252" Type="http://schemas.openxmlformats.org/officeDocument/2006/relationships/image" Target="../media/image2177.png"/><Relationship Id="rId273" Type="http://schemas.openxmlformats.org/officeDocument/2006/relationships/customXml" Target="../ink/ink542.xml"/><Relationship Id="rId294" Type="http://schemas.openxmlformats.org/officeDocument/2006/relationships/image" Target="../media/image2198.png"/><Relationship Id="rId308" Type="http://schemas.openxmlformats.org/officeDocument/2006/relationships/image" Target="../media/image2205.png"/><Relationship Id="rId47" Type="http://schemas.openxmlformats.org/officeDocument/2006/relationships/customXml" Target="../ink/ink427.xml"/><Relationship Id="rId68" Type="http://schemas.openxmlformats.org/officeDocument/2006/relationships/image" Target="../media/image1899.png"/><Relationship Id="rId89" Type="http://schemas.openxmlformats.org/officeDocument/2006/relationships/customXml" Target="../ink/ink450.xml"/><Relationship Id="rId112" Type="http://schemas.openxmlformats.org/officeDocument/2006/relationships/image" Target="../media/image1928.png"/><Relationship Id="rId133" Type="http://schemas.openxmlformats.org/officeDocument/2006/relationships/customXml" Target="../ink/ink472.xml"/><Relationship Id="rId154" Type="http://schemas.openxmlformats.org/officeDocument/2006/relationships/image" Target="../media/image2128.png"/><Relationship Id="rId175" Type="http://schemas.openxmlformats.org/officeDocument/2006/relationships/customXml" Target="../ink/ink493.xml"/><Relationship Id="rId196" Type="http://schemas.openxmlformats.org/officeDocument/2006/relationships/image" Target="../media/image2149.png"/><Relationship Id="rId200" Type="http://schemas.openxmlformats.org/officeDocument/2006/relationships/image" Target="../media/image2151.png"/><Relationship Id="rId16" Type="http://schemas.openxmlformats.org/officeDocument/2006/relationships/image" Target="../media/image1873.png"/><Relationship Id="rId221" Type="http://schemas.openxmlformats.org/officeDocument/2006/relationships/customXml" Target="../ink/ink516.xml"/><Relationship Id="rId242" Type="http://schemas.openxmlformats.org/officeDocument/2006/relationships/image" Target="../media/image2172.png"/><Relationship Id="rId263" Type="http://schemas.openxmlformats.org/officeDocument/2006/relationships/customXml" Target="../ink/ink537.xml"/><Relationship Id="rId284" Type="http://schemas.openxmlformats.org/officeDocument/2006/relationships/image" Target="../media/image2193.png"/><Relationship Id="rId319" Type="http://schemas.openxmlformats.org/officeDocument/2006/relationships/customXml" Target="../ink/ink565.xml"/><Relationship Id="rId37" Type="http://schemas.openxmlformats.org/officeDocument/2006/relationships/customXml" Target="../ink/ink422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23.png"/><Relationship Id="rId123" Type="http://schemas.openxmlformats.org/officeDocument/2006/relationships/customXml" Target="../ink/ink467.xml"/><Relationship Id="rId144" Type="http://schemas.openxmlformats.org/officeDocument/2006/relationships/image" Target="../media/image2123.png"/><Relationship Id="rId90" Type="http://schemas.openxmlformats.org/officeDocument/2006/relationships/image" Target="../media/image1908.png"/><Relationship Id="rId165" Type="http://schemas.openxmlformats.org/officeDocument/2006/relationships/customXml" Target="../ink/ink488.xml"/><Relationship Id="rId186" Type="http://schemas.openxmlformats.org/officeDocument/2006/relationships/image" Target="../media/image2144.png"/><Relationship Id="rId211" Type="http://schemas.openxmlformats.org/officeDocument/2006/relationships/customXml" Target="../ink/ink511.xml"/><Relationship Id="rId232" Type="http://schemas.openxmlformats.org/officeDocument/2006/relationships/image" Target="../media/image2167.png"/><Relationship Id="rId253" Type="http://schemas.openxmlformats.org/officeDocument/2006/relationships/customXml" Target="../ink/ink532.xml"/><Relationship Id="rId274" Type="http://schemas.openxmlformats.org/officeDocument/2006/relationships/image" Target="../media/image2188.png"/><Relationship Id="rId295" Type="http://schemas.openxmlformats.org/officeDocument/2006/relationships/customXml" Target="../ink/ink553.xml"/><Relationship Id="rId309" Type="http://schemas.openxmlformats.org/officeDocument/2006/relationships/customXml" Target="../ink/ink560.xml"/><Relationship Id="rId27" Type="http://schemas.openxmlformats.org/officeDocument/2006/relationships/customXml" Target="../ink/ink417.xml"/><Relationship Id="rId48" Type="http://schemas.openxmlformats.org/officeDocument/2006/relationships/image" Target="../media/image1889.png"/><Relationship Id="rId69" Type="http://schemas.openxmlformats.org/officeDocument/2006/relationships/customXml" Target="../ink/ink438.xml"/><Relationship Id="rId113" Type="http://schemas.openxmlformats.org/officeDocument/2006/relationships/customXml" Target="../ink/ink462.xml"/><Relationship Id="rId134" Type="http://schemas.openxmlformats.org/officeDocument/2006/relationships/image" Target="../media/image2118.png"/><Relationship Id="rId320" Type="http://schemas.openxmlformats.org/officeDocument/2006/relationships/image" Target="../media/image2211.png"/><Relationship Id="rId80" Type="http://schemas.openxmlformats.org/officeDocument/2006/relationships/customXml" Target="../ink/ink444.xml"/><Relationship Id="rId155" Type="http://schemas.openxmlformats.org/officeDocument/2006/relationships/customXml" Target="../ink/ink483.xml"/><Relationship Id="rId176" Type="http://schemas.openxmlformats.org/officeDocument/2006/relationships/image" Target="../media/image2139.png"/><Relationship Id="rId197" Type="http://schemas.openxmlformats.org/officeDocument/2006/relationships/customXml" Target="../ink/ink504.xml"/><Relationship Id="rId201" Type="http://schemas.openxmlformats.org/officeDocument/2006/relationships/customXml" Target="../ink/ink506.xml"/><Relationship Id="rId222" Type="http://schemas.openxmlformats.org/officeDocument/2006/relationships/image" Target="../media/image2162.png"/><Relationship Id="rId243" Type="http://schemas.openxmlformats.org/officeDocument/2006/relationships/customXml" Target="../ink/ink527.xml"/><Relationship Id="rId264" Type="http://schemas.openxmlformats.org/officeDocument/2006/relationships/image" Target="../media/image2183.png"/><Relationship Id="rId285" Type="http://schemas.openxmlformats.org/officeDocument/2006/relationships/customXml" Target="../ink/ink548.xml"/><Relationship Id="rId17" Type="http://schemas.openxmlformats.org/officeDocument/2006/relationships/customXml" Target="../ink/ink412.xml"/><Relationship Id="rId38" Type="http://schemas.openxmlformats.org/officeDocument/2006/relationships/image" Target="../media/image1884.png"/><Relationship Id="rId59" Type="http://schemas.openxmlformats.org/officeDocument/2006/relationships/customXml" Target="../ink/ink433.xml"/><Relationship Id="rId103" Type="http://schemas.openxmlformats.org/officeDocument/2006/relationships/customXml" Target="../ink/ink457.xml"/><Relationship Id="rId124" Type="http://schemas.openxmlformats.org/officeDocument/2006/relationships/image" Target="../media/image1957.png"/><Relationship Id="rId310" Type="http://schemas.openxmlformats.org/officeDocument/2006/relationships/image" Target="../media/image2206.png"/><Relationship Id="rId70" Type="http://schemas.openxmlformats.org/officeDocument/2006/relationships/image" Target="../media/image1900.png"/><Relationship Id="rId91" Type="http://schemas.openxmlformats.org/officeDocument/2006/relationships/customXml" Target="../ink/ink451.xml"/><Relationship Id="rId145" Type="http://schemas.openxmlformats.org/officeDocument/2006/relationships/customXml" Target="../ink/ink478.xml"/><Relationship Id="rId166" Type="http://schemas.openxmlformats.org/officeDocument/2006/relationships/image" Target="../media/image2134.png"/><Relationship Id="rId187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57.png"/><Relationship Id="rId233" Type="http://schemas.openxmlformats.org/officeDocument/2006/relationships/customXml" Target="../ink/ink522.xml"/><Relationship Id="rId254" Type="http://schemas.openxmlformats.org/officeDocument/2006/relationships/image" Target="../media/image2178.png"/><Relationship Id="rId28" Type="http://schemas.openxmlformats.org/officeDocument/2006/relationships/image" Target="../media/image1879.png"/><Relationship Id="rId49" Type="http://schemas.openxmlformats.org/officeDocument/2006/relationships/customXml" Target="../ink/ink428.xml"/><Relationship Id="rId114" Type="http://schemas.openxmlformats.org/officeDocument/2006/relationships/image" Target="../media/image1929.png"/><Relationship Id="rId275" Type="http://schemas.openxmlformats.org/officeDocument/2006/relationships/customXml" Target="../ink/ink543.xml"/><Relationship Id="rId296" Type="http://schemas.openxmlformats.org/officeDocument/2006/relationships/image" Target="../media/image2199.png"/><Relationship Id="rId300" Type="http://schemas.openxmlformats.org/officeDocument/2006/relationships/image" Target="../media/image2201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473.xml"/><Relationship Id="rId156" Type="http://schemas.openxmlformats.org/officeDocument/2006/relationships/image" Target="../media/image2129.png"/><Relationship Id="rId177" Type="http://schemas.openxmlformats.org/officeDocument/2006/relationships/customXml" Target="../ink/ink494.xml"/><Relationship Id="rId198" Type="http://schemas.openxmlformats.org/officeDocument/2006/relationships/image" Target="../media/image2150.png"/><Relationship Id="rId321" Type="http://schemas.openxmlformats.org/officeDocument/2006/relationships/customXml" Target="../ink/ink566.xml"/><Relationship Id="rId202" Type="http://schemas.openxmlformats.org/officeDocument/2006/relationships/image" Target="../media/image2152.png"/><Relationship Id="rId223" Type="http://schemas.openxmlformats.org/officeDocument/2006/relationships/customXml" Target="../ink/ink517.xml"/><Relationship Id="rId244" Type="http://schemas.openxmlformats.org/officeDocument/2006/relationships/image" Target="../media/image2173.png"/><Relationship Id="rId18" Type="http://schemas.openxmlformats.org/officeDocument/2006/relationships/image" Target="../media/image1874.png"/><Relationship Id="rId39" Type="http://schemas.openxmlformats.org/officeDocument/2006/relationships/customXml" Target="../ink/ink423.xml"/><Relationship Id="rId265" Type="http://schemas.openxmlformats.org/officeDocument/2006/relationships/customXml" Target="../ink/ink538.xml"/><Relationship Id="rId286" Type="http://schemas.openxmlformats.org/officeDocument/2006/relationships/image" Target="../media/image2194.png"/><Relationship Id="rId50" Type="http://schemas.openxmlformats.org/officeDocument/2006/relationships/image" Target="../media/image1890.png"/><Relationship Id="rId104" Type="http://schemas.openxmlformats.org/officeDocument/2006/relationships/image" Target="../media/image1924.png"/><Relationship Id="rId125" Type="http://schemas.openxmlformats.org/officeDocument/2006/relationships/customXml" Target="../ink/ink468.xml"/><Relationship Id="rId146" Type="http://schemas.openxmlformats.org/officeDocument/2006/relationships/image" Target="../media/image2124.png"/><Relationship Id="rId167" Type="http://schemas.openxmlformats.org/officeDocument/2006/relationships/customXml" Target="../ink/ink489.xml"/><Relationship Id="rId188" Type="http://schemas.openxmlformats.org/officeDocument/2006/relationships/image" Target="../media/image2145.png"/><Relationship Id="rId311" Type="http://schemas.openxmlformats.org/officeDocument/2006/relationships/customXml" Target="../ink/ink561.xml"/><Relationship Id="rId71" Type="http://schemas.openxmlformats.org/officeDocument/2006/relationships/customXml" Target="../ink/ink439.xml"/><Relationship Id="rId92" Type="http://schemas.openxmlformats.org/officeDocument/2006/relationships/image" Target="../media/image1909.png"/><Relationship Id="rId213" Type="http://schemas.openxmlformats.org/officeDocument/2006/relationships/customXml" Target="../ink/ink512.xml"/><Relationship Id="rId234" Type="http://schemas.openxmlformats.org/officeDocument/2006/relationships/image" Target="../media/image2168.png"/><Relationship Id="rId2" Type="http://schemas.openxmlformats.org/officeDocument/2006/relationships/customXml" Target="../ink/ink403.xml"/><Relationship Id="rId29" Type="http://schemas.openxmlformats.org/officeDocument/2006/relationships/customXml" Target="../ink/ink418.xml"/><Relationship Id="rId255" Type="http://schemas.openxmlformats.org/officeDocument/2006/relationships/customXml" Target="../ink/ink533.xml"/><Relationship Id="rId276" Type="http://schemas.openxmlformats.org/officeDocument/2006/relationships/image" Target="../media/image2189.png"/><Relationship Id="rId297" Type="http://schemas.openxmlformats.org/officeDocument/2006/relationships/customXml" Target="../ink/ink554.xml"/><Relationship Id="rId40" Type="http://schemas.openxmlformats.org/officeDocument/2006/relationships/image" Target="../media/image1885.png"/><Relationship Id="rId115" Type="http://schemas.openxmlformats.org/officeDocument/2006/relationships/customXml" Target="../ink/ink463.xml"/><Relationship Id="rId136" Type="http://schemas.openxmlformats.org/officeDocument/2006/relationships/image" Target="../media/image2119.png"/><Relationship Id="rId157" Type="http://schemas.openxmlformats.org/officeDocument/2006/relationships/customXml" Target="../ink/ink484.xml"/><Relationship Id="rId178" Type="http://schemas.openxmlformats.org/officeDocument/2006/relationships/image" Target="../media/image2140.png"/><Relationship Id="rId301" Type="http://schemas.openxmlformats.org/officeDocument/2006/relationships/customXml" Target="../ink/ink556.xml"/><Relationship Id="rId322" Type="http://schemas.openxmlformats.org/officeDocument/2006/relationships/image" Target="../media/image2212.png"/><Relationship Id="rId61" Type="http://schemas.openxmlformats.org/officeDocument/2006/relationships/customXml" Target="../ink/ink434.xml"/><Relationship Id="rId82" Type="http://schemas.openxmlformats.org/officeDocument/2006/relationships/customXml" Target="../ink/ink445.xml"/><Relationship Id="rId199" Type="http://schemas.openxmlformats.org/officeDocument/2006/relationships/customXml" Target="../ink/ink505.xml"/><Relationship Id="rId203" Type="http://schemas.openxmlformats.org/officeDocument/2006/relationships/customXml" Target="../ink/ink507.xml"/><Relationship Id="rId19" Type="http://schemas.openxmlformats.org/officeDocument/2006/relationships/customXml" Target="../ink/ink413.xml"/><Relationship Id="rId224" Type="http://schemas.openxmlformats.org/officeDocument/2006/relationships/image" Target="../media/image2163.png"/><Relationship Id="rId245" Type="http://schemas.openxmlformats.org/officeDocument/2006/relationships/customXml" Target="../ink/ink528.xml"/><Relationship Id="rId266" Type="http://schemas.openxmlformats.org/officeDocument/2006/relationships/image" Target="../media/image2184.png"/><Relationship Id="rId287" Type="http://schemas.openxmlformats.org/officeDocument/2006/relationships/customXml" Target="../ink/ink549.xml"/><Relationship Id="rId30" Type="http://schemas.openxmlformats.org/officeDocument/2006/relationships/image" Target="../media/image1880.png"/><Relationship Id="rId105" Type="http://schemas.openxmlformats.org/officeDocument/2006/relationships/customXml" Target="../ink/ink458.xml"/><Relationship Id="rId126" Type="http://schemas.openxmlformats.org/officeDocument/2006/relationships/image" Target="../media/image2114.png"/><Relationship Id="rId147" Type="http://schemas.openxmlformats.org/officeDocument/2006/relationships/customXml" Target="../ink/ink479.xml"/><Relationship Id="rId168" Type="http://schemas.openxmlformats.org/officeDocument/2006/relationships/image" Target="../media/image2135.png"/><Relationship Id="rId312" Type="http://schemas.openxmlformats.org/officeDocument/2006/relationships/image" Target="../media/image2207.png"/><Relationship Id="rId51" Type="http://schemas.openxmlformats.org/officeDocument/2006/relationships/customXml" Target="../ink/ink429.xml"/><Relationship Id="rId72" Type="http://schemas.openxmlformats.org/officeDocument/2006/relationships/image" Target="../media/image1901.png"/><Relationship Id="rId93" Type="http://schemas.openxmlformats.org/officeDocument/2006/relationships/customXml" Target="../ink/ink452.xml"/><Relationship Id="rId189" Type="http://schemas.openxmlformats.org/officeDocument/2006/relationships/customXml" Target="../ink/ink500.xml"/><Relationship Id="rId3" Type="http://schemas.openxmlformats.org/officeDocument/2006/relationships/image" Target="../media/image1869.png"/><Relationship Id="rId214" Type="http://schemas.openxmlformats.org/officeDocument/2006/relationships/image" Target="../media/image2158.png"/><Relationship Id="rId235" Type="http://schemas.openxmlformats.org/officeDocument/2006/relationships/customXml" Target="../ink/ink523.xml"/><Relationship Id="rId256" Type="http://schemas.openxmlformats.org/officeDocument/2006/relationships/image" Target="../media/image2179.png"/><Relationship Id="rId277" Type="http://schemas.openxmlformats.org/officeDocument/2006/relationships/customXml" Target="../ink/ink544.xml"/><Relationship Id="rId298" Type="http://schemas.openxmlformats.org/officeDocument/2006/relationships/image" Target="../media/image2200.png"/><Relationship Id="rId116" Type="http://schemas.openxmlformats.org/officeDocument/2006/relationships/image" Target="../media/image1930.png"/><Relationship Id="rId137" Type="http://schemas.openxmlformats.org/officeDocument/2006/relationships/customXml" Target="../ink/ink474.xml"/><Relationship Id="rId158" Type="http://schemas.openxmlformats.org/officeDocument/2006/relationships/image" Target="../media/image2130.png"/><Relationship Id="rId302" Type="http://schemas.openxmlformats.org/officeDocument/2006/relationships/image" Target="../media/image2202.png"/><Relationship Id="rId323" Type="http://schemas.openxmlformats.org/officeDocument/2006/relationships/customXml" Target="../ink/ink567.xml"/><Relationship Id="rId20" Type="http://schemas.openxmlformats.org/officeDocument/2006/relationships/image" Target="../media/image1875.png"/><Relationship Id="rId41" Type="http://schemas.openxmlformats.org/officeDocument/2006/relationships/customXml" Target="../ink/ink424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495.xml"/><Relationship Id="rId190" Type="http://schemas.openxmlformats.org/officeDocument/2006/relationships/image" Target="../media/image2146.png"/><Relationship Id="rId204" Type="http://schemas.openxmlformats.org/officeDocument/2006/relationships/image" Target="../media/image2153.png"/><Relationship Id="rId225" Type="http://schemas.openxmlformats.org/officeDocument/2006/relationships/customXml" Target="../ink/ink518.xml"/><Relationship Id="rId246" Type="http://schemas.openxmlformats.org/officeDocument/2006/relationships/image" Target="../media/image2174.png"/><Relationship Id="rId267" Type="http://schemas.openxmlformats.org/officeDocument/2006/relationships/customXml" Target="../ink/ink539.xml"/><Relationship Id="rId288" Type="http://schemas.openxmlformats.org/officeDocument/2006/relationships/image" Target="../media/image2195.png"/><Relationship Id="rId106" Type="http://schemas.openxmlformats.org/officeDocument/2006/relationships/image" Target="../media/image1925.png"/><Relationship Id="rId127" Type="http://schemas.openxmlformats.org/officeDocument/2006/relationships/customXml" Target="../ink/ink469.xml"/><Relationship Id="rId313" Type="http://schemas.openxmlformats.org/officeDocument/2006/relationships/customXml" Target="../ink/ink562.xml"/><Relationship Id="rId10" Type="http://schemas.openxmlformats.org/officeDocument/2006/relationships/image" Target="../media/image136.png"/><Relationship Id="rId31" Type="http://schemas.openxmlformats.org/officeDocument/2006/relationships/customXml" Target="../ink/ink419.xml"/><Relationship Id="rId52" Type="http://schemas.openxmlformats.org/officeDocument/2006/relationships/image" Target="../media/image1891.png"/><Relationship Id="rId73" Type="http://schemas.openxmlformats.org/officeDocument/2006/relationships/customXml" Target="../ink/ink440.xml"/><Relationship Id="rId94" Type="http://schemas.openxmlformats.org/officeDocument/2006/relationships/image" Target="../media/image1910.png"/><Relationship Id="rId148" Type="http://schemas.openxmlformats.org/officeDocument/2006/relationships/image" Target="../media/image2125.png"/><Relationship Id="rId169" Type="http://schemas.openxmlformats.org/officeDocument/2006/relationships/customXml" Target="../ink/ink490.xml"/><Relationship Id="rId4" Type="http://schemas.openxmlformats.org/officeDocument/2006/relationships/customXml" Target="../ink/ink404.xml"/><Relationship Id="rId180" Type="http://schemas.openxmlformats.org/officeDocument/2006/relationships/image" Target="../media/image2141.png"/><Relationship Id="rId215" Type="http://schemas.openxmlformats.org/officeDocument/2006/relationships/customXml" Target="../ink/ink513.xml"/><Relationship Id="rId236" Type="http://schemas.openxmlformats.org/officeDocument/2006/relationships/image" Target="../media/image2169.png"/><Relationship Id="rId257" Type="http://schemas.openxmlformats.org/officeDocument/2006/relationships/customXml" Target="../ink/ink534.xml"/><Relationship Id="rId278" Type="http://schemas.openxmlformats.org/officeDocument/2006/relationships/image" Target="../media/image2190.png"/><Relationship Id="rId303" Type="http://schemas.openxmlformats.org/officeDocument/2006/relationships/customXml" Target="../ink/ink557.xml"/><Relationship Id="rId42" Type="http://schemas.openxmlformats.org/officeDocument/2006/relationships/image" Target="../media/image1886.png"/><Relationship Id="rId84" Type="http://schemas.openxmlformats.org/officeDocument/2006/relationships/customXml" Target="../ink/ink446.xml"/><Relationship Id="rId138" Type="http://schemas.openxmlformats.org/officeDocument/2006/relationships/image" Target="../media/image2120.png"/><Relationship Id="rId191" Type="http://schemas.openxmlformats.org/officeDocument/2006/relationships/customXml" Target="../ink/ink501.xml"/><Relationship Id="rId205" Type="http://schemas.openxmlformats.org/officeDocument/2006/relationships/customXml" Target="../ink/ink508.xml"/><Relationship Id="rId247" Type="http://schemas.openxmlformats.org/officeDocument/2006/relationships/customXml" Target="../ink/ink529.xml"/><Relationship Id="rId107" Type="http://schemas.openxmlformats.org/officeDocument/2006/relationships/customXml" Target="../ink/ink459.xml"/><Relationship Id="rId289" Type="http://schemas.openxmlformats.org/officeDocument/2006/relationships/customXml" Target="../ink/ink550.xml"/><Relationship Id="rId11" Type="http://schemas.openxmlformats.org/officeDocument/2006/relationships/customXml" Target="../ink/ink407.xml"/><Relationship Id="rId53" Type="http://schemas.openxmlformats.org/officeDocument/2006/relationships/customXml" Target="../ink/ink430.xml"/><Relationship Id="rId149" Type="http://schemas.openxmlformats.org/officeDocument/2006/relationships/customXml" Target="../ink/ink480.xml"/><Relationship Id="rId314" Type="http://schemas.openxmlformats.org/officeDocument/2006/relationships/image" Target="../media/image2208.png"/><Relationship Id="rId95" Type="http://schemas.openxmlformats.org/officeDocument/2006/relationships/customXml" Target="../ink/ink453.xml"/><Relationship Id="rId160" Type="http://schemas.openxmlformats.org/officeDocument/2006/relationships/image" Target="../media/image2131.png"/><Relationship Id="rId216" Type="http://schemas.openxmlformats.org/officeDocument/2006/relationships/image" Target="../media/image2159.png"/><Relationship Id="rId258" Type="http://schemas.openxmlformats.org/officeDocument/2006/relationships/image" Target="../media/image2180.png"/><Relationship Id="rId22" Type="http://schemas.openxmlformats.org/officeDocument/2006/relationships/image" Target="../media/image1876.png"/><Relationship Id="rId64" Type="http://schemas.openxmlformats.org/officeDocument/2006/relationships/image" Target="../media/image1897.png"/><Relationship Id="rId118" Type="http://schemas.openxmlformats.org/officeDocument/2006/relationships/image" Target="../media/image1931.png"/><Relationship Id="rId325" Type="http://schemas.openxmlformats.org/officeDocument/2006/relationships/customXml" Target="../ink/ink568.xml"/><Relationship Id="rId171" Type="http://schemas.openxmlformats.org/officeDocument/2006/relationships/customXml" Target="../ink/ink491.xml"/><Relationship Id="rId227" Type="http://schemas.openxmlformats.org/officeDocument/2006/relationships/customXml" Target="../ink/ink519.xml"/><Relationship Id="rId269" Type="http://schemas.openxmlformats.org/officeDocument/2006/relationships/customXml" Target="../ink/ink540.xml"/><Relationship Id="rId33" Type="http://schemas.openxmlformats.org/officeDocument/2006/relationships/customXml" Target="../ink/ink420.xml"/><Relationship Id="rId129" Type="http://schemas.openxmlformats.org/officeDocument/2006/relationships/customXml" Target="../ink/ink470.xml"/><Relationship Id="rId280" Type="http://schemas.openxmlformats.org/officeDocument/2006/relationships/image" Target="../media/image2191.png"/><Relationship Id="rId75" Type="http://schemas.openxmlformats.org/officeDocument/2006/relationships/customXml" Target="../ink/ink441.xml"/><Relationship Id="rId140" Type="http://schemas.openxmlformats.org/officeDocument/2006/relationships/image" Target="../media/image2121.png"/><Relationship Id="rId182" Type="http://schemas.openxmlformats.org/officeDocument/2006/relationships/image" Target="../media/image2142.png"/><Relationship Id="rId6" Type="http://schemas.openxmlformats.org/officeDocument/2006/relationships/customXml" Target="../ink/ink405.xml"/><Relationship Id="rId238" Type="http://schemas.openxmlformats.org/officeDocument/2006/relationships/image" Target="../media/image2170.png"/><Relationship Id="rId291" Type="http://schemas.openxmlformats.org/officeDocument/2006/relationships/customXml" Target="../ink/ink551.xml"/><Relationship Id="rId305" Type="http://schemas.openxmlformats.org/officeDocument/2006/relationships/customXml" Target="../ink/ink558.xml"/><Relationship Id="rId44" Type="http://schemas.openxmlformats.org/officeDocument/2006/relationships/image" Target="../media/image1887.png"/><Relationship Id="rId86" Type="http://schemas.openxmlformats.org/officeDocument/2006/relationships/customXml" Target="../ink/ink447.xml"/><Relationship Id="rId151" Type="http://schemas.openxmlformats.org/officeDocument/2006/relationships/customXml" Target="../ink/ink481.xml"/><Relationship Id="rId193" Type="http://schemas.openxmlformats.org/officeDocument/2006/relationships/customXml" Target="../ink/ink502.xml"/><Relationship Id="rId207" Type="http://schemas.openxmlformats.org/officeDocument/2006/relationships/customXml" Target="../ink/ink509.xml"/><Relationship Id="rId249" Type="http://schemas.openxmlformats.org/officeDocument/2006/relationships/customXml" Target="../ink/ink530.xml"/><Relationship Id="rId13" Type="http://schemas.openxmlformats.org/officeDocument/2006/relationships/customXml" Target="../ink/ink409.xml"/><Relationship Id="rId109" Type="http://schemas.openxmlformats.org/officeDocument/2006/relationships/customXml" Target="../ink/ink460.xml"/><Relationship Id="rId260" Type="http://schemas.openxmlformats.org/officeDocument/2006/relationships/image" Target="../media/image2181.png"/><Relationship Id="rId316" Type="http://schemas.openxmlformats.org/officeDocument/2006/relationships/image" Target="../media/image2209.png"/><Relationship Id="rId55" Type="http://schemas.openxmlformats.org/officeDocument/2006/relationships/customXml" Target="../ink/ink431.xml"/><Relationship Id="rId97" Type="http://schemas.openxmlformats.org/officeDocument/2006/relationships/customXml" Target="../ink/ink454.xml"/><Relationship Id="rId120" Type="http://schemas.openxmlformats.org/officeDocument/2006/relationships/image" Target="../media/image19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.png"/><Relationship Id="rId299" Type="http://schemas.openxmlformats.org/officeDocument/2006/relationships/image" Target="../media/image284.png"/><Relationship Id="rId21" Type="http://schemas.openxmlformats.org/officeDocument/2006/relationships/customXml" Target="../ink/ink580.xml"/><Relationship Id="rId63" Type="http://schemas.openxmlformats.org/officeDocument/2006/relationships/customXml" Target="../ink/ink601.xml"/><Relationship Id="rId159" Type="http://schemas.openxmlformats.org/officeDocument/2006/relationships/image" Target="../media/image214.png"/><Relationship Id="rId324" Type="http://schemas.openxmlformats.org/officeDocument/2006/relationships/customXml" Target="../ink/ink733.xml"/><Relationship Id="rId170" Type="http://schemas.openxmlformats.org/officeDocument/2006/relationships/customXml" Target="../ink/ink656.xml"/><Relationship Id="rId226" Type="http://schemas.openxmlformats.org/officeDocument/2006/relationships/customXml" Target="../ink/ink684.xml"/><Relationship Id="rId268" Type="http://schemas.openxmlformats.org/officeDocument/2006/relationships/customXml" Target="../ink/ink705.xml"/><Relationship Id="rId32" Type="http://schemas.openxmlformats.org/officeDocument/2006/relationships/image" Target="../media/image152.png"/><Relationship Id="rId74" Type="http://schemas.openxmlformats.org/officeDocument/2006/relationships/image" Target="../media/image173.png"/><Relationship Id="rId128" Type="http://schemas.openxmlformats.org/officeDocument/2006/relationships/customXml" Target="../ink/ink635.xml"/><Relationship Id="rId5" Type="http://schemas.openxmlformats.org/officeDocument/2006/relationships/image" Target="../media/image141.png"/><Relationship Id="rId181" Type="http://schemas.openxmlformats.org/officeDocument/2006/relationships/image" Target="../media/image225.png"/><Relationship Id="rId237" Type="http://schemas.openxmlformats.org/officeDocument/2006/relationships/image" Target="../media/image253.png"/><Relationship Id="rId279" Type="http://schemas.openxmlformats.org/officeDocument/2006/relationships/image" Target="../media/image274.png"/><Relationship Id="rId43" Type="http://schemas.openxmlformats.org/officeDocument/2006/relationships/customXml" Target="../ink/ink591.xml"/><Relationship Id="rId139" Type="http://schemas.openxmlformats.org/officeDocument/2006/relationships/image" Target="../media/image204.png"/><Relationship Id="rId290" Type="http://schemas.openxmlformats.org/officeDocument/2006/relationships/customXml" Target="../ink/ink716.xml"/><Relationship Id="rId304" Type="http://schemas.openxmlformats.org/officeDocument/2006/relationships/customXml" Target="../ink/ink723.xml"/><Relationship Id="rId85" Type="http://schemas.openxmlformats.org/officeDocument/2006/relationships/customXml" Target="../ink/ink612.xml"/><Relationship Id="rId150" Type="http://schemas.openxmlformats.org/officeDocument/2006/relationships/customXml" Target="../ink/ink646.xml"/><Relationship Id="rId192" Type="http://schemas.openxmlformats.org/officeDocument/2006/relationships/customXml" Target="../ink/ink667.xml"/><Relationship Id="rId206" Type="http://schemas.openxmlformats.org/officeDocument/2006/relationships/customXml" Target="../ink/ink674.xml"/><Relationship Id="rId248" Type="http://schemas.openxmlformats.org/officeDocument/2006/relationships/customXml" Target="../ink/ink695.xml"/><Relationship Id="rId12" Type="http://schemas.openxmlformats.org/officeDocument/2006/relationships/customXml" Target="../ink/ink574.xml"/><Relationship Id="rId108" Type="http://schemas.openxmlformats.org/officeDocument/2006/relationships/customXml" Target="../ink/ink625.xml"/><Relationship Id="rId315" Type="http://schemas.openxmlformats.org/officeDocument/2006/relationships/image" Target="../media/image292.png"/><Relationship Id="rId54" Type="http://schemas.openxmlformats.org/officeDocument/2006/relationships/image" Target="../media/image163.png"/><Relationship Id="rId96" Type="http://schemas.openxmlformats.org/officeDocument/2006/relationships/customXml" Target="../ink/ink619.xml"/><Relationship Id="rId161" Type="http://schemas.openxmlformats.org/officeDocument/2006/relationships/image" Target="../media/image215.png"/><Relationship Id="rId217" Type="http://schemas.openxmlformats.org/officeDocument/2006/relationships/image" Target="../media/image243.png"/><Relationship Id="rId259" Type="http://schemas.openxmlformats.org/officeDocument/2006/relationships/image" Target="../media/image264.png"/><Relationship Id="rId23" Type="http://schemas.openxmlformats.org/officeDocument/2006/relationships/customXml" Target="../ink/ink581.xml"/><Relationship Id="rId119" Type="http://schemas.openxmlformats.org/officeDocument/2006/relationships/image" Target="../media/image194.png"/><Relationship Id="rId270" Type="http://schemas.openxmlformats.org/officeDocument/2006/relationships/customXml" Target="../ink/ink706.xml"/><Relationship Id="rId326" Type="http://schemas.openxmlformats.org/officeDocument/2006/relationships/customXml" Target="../ink/ink734.xml"/><Relationship Id="rId65" Type="http://schemas.openxmlformats.org/officeDocument/2006/relationships/customXml" Target="../ink/ink602.xml"/><Relationship Id="rId130" Type="http://schemas.openxmlformats.org/officeDocument/2006/relationships/customXml" Target="../ink/ink636.xml"/><Relationship Id="rId172" Type="http://schemas.openxmlformats.org/officeDocument/2006/relationships/customXml" Target="../ink/ink657.xml"/><Relationship Id="rId228" Type="http://schemas.openxmlformats.org/officeDocument/2006/relationships/customXml" Target="../ink/ink685.xml"/><Relationship Id="rId281" Type="http://schemas.openxmlformats.org/officeDocument/2006/relationships/image" Target="../media/image275.png"/><Relationship Id="rId34" Type="http://schemas.openxmlformats.org/officeDocument/2006/relationships/image" Target="../media/image153.png"/><Relationship Id="rId76" Type="http://schemas.openxmlformats.org/officeDocument/2006/relationships/image" Target="../media/image174.png"/><Relationship Id="rId141" Type="http://schemas.openxmlformats.org/officeDocument/2006/relationships/image" Target="../media/image205.png"/><Relationship Id="rId7" Type="http://schemas.openxmlformats.org/officeDocument/2006/relationships/image" Target="../media/image142.png"/><Relationship Id="rId183" Type="http://schemas.openxmlformats.org/officeDocument/2006/relationships/image" Target="../media/image226.png"/><Relationship Id="rId239" Type="http://schemas.openxmlformats.org/officeDocument/2006/relationships/image" Target="../media/image254.png"/><Relationship Id="rId250" Type="http://schemas.openxmlformats.org/officeDocument/2006/relationships/customXml" Target="../ink/ink696.xml"/><Relationship Id="rId271" Type="http://schemas.openxmlformats.org/officeDocument/2006/relationships/image" Target="../media/image270.png"/><Relationship Id="rId292" Type="http://schemas.openxmlformats.org/officeDocument/2006/relationships/customXml" Target="../ink/ink717.xml"/><Relationship Id="rId306" Type="http://schemas.openxmlformats.org/officeDocument/2006/relationships/customXml" Target="../ink/ink724.xml"/><Relationship Id="rId24" Type="http://schemas.openxmlformats.org/officeDocument/2006/relationships/image" Target="../media/image148.png"/><Relationship Id="rId45" Type="http://schemas.openxmlformats.org/officeDocument/2006/relationships/customXml" Target="../ink/ink592.xml"/><Relationship Id="rId66" Type="http://schemas.openxmlformats.org/officeDocument/2006/relationships/image" Target="../media/image169.png"/><Relationship Id="rId87" Type="http://schemas.openxmlformats.org/officeDocument/2006/relationships/customXml" Target="../ink/ink613.xml"/><Relationship Id="rId110" Type="http://schemas.openxmlformats.org/officeDocument/2006/relationships/customXml" Target="../ink/ink626.xml"/><Relationship Id="rId131" Type="http://schemas.openxmlformats.org/officeDocument/2006/relationships/image" Target="../media/image200.png"/><Relationship Id="rId327" Type="http://schemas.openxmlformats.org/officeDocument/2006/relationships/image" Target="../media/image298.png"/><Relationship Id="rId152" Type="http://schemas.openxmlformats.org/officeDocument/2006/relationships/customXml" Target="../ink/ink647.xml"/><Relationship Id="rId173" Type="http://schemas.openxmlformats.org/officeDocument/2006/relationships/image" Target="../media/image221.png"/><Relationship Id="rId194" Type="http://schemas.openxmlformats.org/officeDocument/2006/relationships/customXml" Target="../ink/ink668.xml"/><Relationship Id="rId208" Type="http://schemas.openxmlformats.org/officeDocument/2006/relationships/customXml" Target="../ink/ink675.xml"/><Relationship Id="rId229" Type="http://schemas.openxmlformats.org/officeDocument/2006/relationships/image" Target="../media/image249.png"/><Relationship Id="rId240" Type="http://schemas.openxmlformats.org/officeDocument/2006/relationships/customXml" Target="../ink/ink691.xml"/><Relationship Id="rId261" Type="http://schemas.openxmlformats.org/officeDocument/2006/relationships/image" Target="../media/image265.png"/><Relationship Id="rId14" Type="http://schemas.openxmlformats.org/officeDocument/2006/relationships/image" Target="../media/image136.png"/><Relationship Id="rId35" Type="http://schemas.openxmlformats.org/officeDocument/2006/relationships/customXml" Target="../ink/ink587.xml"/><Relationship Id="rId56" Type="http://schemas.openxmlformats.org/officeDocument/2006/relationships/image" Target="../media/image164.png"/><Relationship Id="rId77" Type="http://schemas.openxmlformats.org/officeDocument/2006/relationships/customXml" Target="../ink/ink608.xml"/><Relationship Id="rId100" Type="http://schemas.openxmlformats.org/officeDocument/2006/relationships/customXml" Target="../ink/ink621.xml"/><Relationship Id="rId282" Type="http://schemas.openxmlformats.org/officeDocument/2006/relationships/customXml" Target="../ink/ink712.xml"/><Relationship Id="rId317" Type="http://schemas.openxmlformats.org/officeDocument/2006/relationships/image" Target="../media/image293.png"/><Relationship Id="rId8" Type="http://schemas.openxmlformats.org/officeDocument/2006/relationships/customXml" Target="../ink/ink572.xml"/><Relationship Id="rId98" Type="http://schemas.openxmlformats.org/officeDocument/2006/relationships/customXml" Target="../ink/ink620.xml"/><Relationship Id="rId121" Type="http://schemas.openxmlformats.org/officeDocument/2006/relationships/image" Target="../media/image195.png"/><Relationship Id="rId142" Type="http://schemas.openxmlformats.org/officeDocument/2006/relationships/customXml" Target="../ink/ink642.xml"/><Relationship Id="rId163" Type="http://schemas.openxmlformats.org/officeDocument/2006/relationships/image" Target="../media/image216.png"/><Relationship Id="rId184" Type="http://schemas.openxmlformats.org/officeDocument/2006/relationships/customXml" Target="../ink/ink663.xml"/><Relationship Id="rId219" Type="http://schemas.openxmlformats.org/officeDocument/2006/relationships/image" Target="../media/image244.png"/><Relationship Id="rId230" Type="http://schemas.openxmlformats.org/officeDocument/2006/relationships/customXml" Target="../ink/ink686.xml"/><Relationship Id="rId251" Type="http://schemas.openxmlformats.org/officeDocument/2006/relationships/image" Target="../media/image260.png"/><Relationship Id="rId25" Type="http://schemas.openxmlformats.org/officeDocument/2006/relationships/customXml" Target="../ink/ink582.xml"/><Relationship Id="rId46" Type="http://schemas.openxmlformats.org/officeDocument/2006/relationships/image" Target="../media/image159.png"/><Relationship Id="rId67" Type="http://schemas.openxmlformats.org/officeDocument/2006/relationships/customXml" Target="../ink/ink603.xml"/><Relationship Id="rId272" Type="http://schemas.openxmlformats.org/officeDocument/2006/relationships/customXml" Target="../ink/ink707.xml"/><Relationship Id="rId293" Type="http://schemas.openxmlformats.org/officeDocument/2006/relationships/image" Target="../media/image281.png"/><Relationship Id="rId307" Type="http://schemas.openxmlformats.org/officeDocument/2006/relationships/image" Target="../media/image288.png"/><Relationship Id="rId328" Type="http://schemas.openxmlformats.org/officeDocument/2006/relationships/customXml" Target="../ink/ink735.xml"/><Relationship Id="rId88" Type="http://schemas.openxmlformats.org/officeDocument/2006/relationships/image" Target="../media/image180.png"/><Relationship Id="rId111" Type="http://schemas.openxmlformats.org/officeDocument/2006/relationships/image" Target="../media/image190.png"/><Relationship Id="rId132" Type="http://schemas.openxmlformats.org/officeDocument/2006/relationships/customXml" Target="../ink/ink637.xml"/><Relationship Id="rId153" Type="http://schemas.openxmlformats.org/officeDocument/2006/relationships/image" Target="../media/image211.png"/><Relationship Id="rId174" Type="http://schemas.openxmlformats.org/officeDocument/2006/relationships/customXml" Target="../ink/ink658.xml"/><Relationship Id="rId195" Type="http://schemas.openxmlformats.org/officeDocument/2006/relationships/image" Target="../media/image232.png"/><Relationship Id="rId209" Type="http://schemas.openxmlformats.org/officeDocument/2006/relationships/image" Target="../media/image239.png"/><Relationship Id="rId220" Type="http://schemas.openxmlformats.org/officeDocument/2006/relationships/customXml" Target="../ink/ink681.xml"/><Relationship Id="rId241" Type="http://schemas.openxmlformats.org/officeDocument/2006/relationships/image" Target="../media/image255.png"/><Relationship Id="rId15" Type="http://schemas.openxmlformats.org/officeDocument/2006/relationships/customXml" Target="../ink/ink575.xml"/><Relationship Id="rId36" Type="http://schemas.openxmlformats.org/officeDocument/2006/relationships/image" Target="../media/image154.png"/><Relationship Id="rId57" Type="http://schemas.openxmlformats.org/officeDocument/2006/relationships/customXml" Target="../ink/ink598.xml"/><Relationship Id="rId262" Type="http://schemas.openxmlformats.org/officeDocument/2006/relationships/customXml" Target="../ink/ink702.xml"/><Relationship Id="rId283" Type="http://schemas.openxmlformats.org/officeDocument/2006/relationships/image" Target="../media/image276.png"/><Relationship Id="rId318" Type="http://schemas.openxmlformats.org/officeDocument/2006/relationships/customXml" Target="../ink/ink730.xml"/><Relationship Id="rId78" Type="http://schemas.openxmlformats.org/officeDocument/2006/relationships/image" Target="../media/image175.png"/><Relationship Id="rId99" Type="http://schemas.openxmlformats.org/officeDocument/2006/relationships/image" Target="../media/image184.png"/><Relationship Id="rId101" Type="http://schemas.openxmlformats.org/officeDocument/2006/relationships/image" Target="../media/image185.png"/><Relationship Id="rId122" Type="http://schemas.openxmlformats.org/officeDocument/2006/relationships/customXml" Target="../ink/ink632.xml"/><Relationship Id="rId143" Type="http://schemas.openxmlformats.org/officeDocument/2006/relationships/image" Target="../media/image206.png"/><Relationship Id="rId164" Type="http://schemas.openxmlformats.org/officeDocument/2006/relationships/customXml" Target="../ink/ink653.xml"/><Relationship Id="rId185" Type="http://schemas.openxmlformats.org/officeDocument/2006/relationships/image" Target="../media/image227.png"/><Relationship Id="rId9" Type="http://schemas.openxmlformats.org/officeDocument/2006/relationships/image" Target="../media/image143.png"/><Relationship Id="rId210" Type="http://schemas.openxmlformats.org/officeDocument/2006/relationships/customXml" Target="../ink/ink676.xml"/><Relationship Id="rId26" Type="http://schemas.openxmlformats.org/officeDocument/2006/relationships/image" Target="../media/image149.png"/><Relationship Id="rId231" Type="http://schemas.openxmlformats.org/officeDocument/2006/relationships/image" Target="../media/image250.png"/><Relationship Id="rId252" Type="http://schemas.openxmlformats.org/officeDocument/2006/relationships/customXml" Target="../ink/ink697.xml"/><Relationship Id="rId273" Type="http://schemas.openxmlformats.org/officeDocument/2006/relationships/image" Target="../media/image271.png"/><Relationship Id="rId294" Type="http://schemas.openxmlformats.org/officeDocument/2006/relationships/customXml" Target="../ink/ink718.xml"/><Relationship Id="rId308" Type="http://schemas.openxmlformats.org/officeDocument/2006/relationships/customXml" Target="../ink/ink725.xml"/><Relationship Id="rId329" Type="http://schemas.openxmlformats.org/officeDocument/2006/relationships/image" Target="../media/image299.png"/><Relationship Id="rId47" Type="http://schemas.openxmlformats.org/officeDocument/2006/relationships/customXml" Target="../ink/ink593.xml"/><Relationship Id="rId68" Type="http://schemas.openxmlformats.org/officeDocument/2006/relationships/image" Target="../media/image170.png"/><Relationship Id="rId89" Type="http://schemas.openxmlformats.org/officeDocument/2006/relationships/customXml" Target="../ink/ink614.xml"/><Relationship Id="rId112" Type="http://schemas.openxmlformats.org/officeDocument/2006/relationships/customXml" Target="../ink/ink627.xml"/><Relationship Id="rId133" Type="http://schemas.openxmlformats.org/officeDocument/2006/relationships/image" Target="../media/image201.png"/><Relationship Id="rId154" Type="http://schemas.openxmlformats.org/officeDocument/2006/relationships/customXml" Target="../ink/ink648.xml"/><Relationship Id="rId175" Type="http://schemas.openxmlformats.org/officeDocument/2006/relationships/image" Target="../media/image222.png"/><Relationship Id="rId196" Type="http://schemas.openxmlformats.org/officeDocument/2006/relationships/customXml" Target="../ink/ink669.xml"/><Relationship Id="rId200" Type="http://schemas.openxmlformats.org/officeDocument/2006/relationships/customXml" Target="../ink/ink671.xml"/><Relationship Id="rId16" Type="http://schemas.openxmlformats.org/officeDocument/2006/relationships/customXml" Target="../ink/ink576.xml"/><Relationship Id="rId221" Type="http://schemas.openxmlformats.org/officeDocument/2006/relationships/image" Target="../media/image245.png"/><Relationship Id="rId242" Type="http://schemas.openxmlformats.org/officeDocument/2006/relationships/customXml" Target="../ink/ink692.xml"/><Relationship Id="rId263" Type="http://schemas.openxmlformats.org/officeDocument/2006/relationships/image" Target="../media/image266.png"/><Relationship Id="rId284" Type="http://schemas.openxmlformats.org/officeDocument/2006/relationships/customXml" Target="../ink/ink713.xml"/><Relationship Id="rId319" Type="http://schemas.openxmlformats.org/officeDocument/2006/relationships/image" Target="../media/image294.png"/><Relationship Id="rId37" Type="http://schemas.openxmlformats.org/officeDocument/2006/relationships/customXml" Target="../ink/ink588.xml"/><Relationship Id="rId58" Type="http://schemas.openxmlformats.org/officeDocument/2006/relationships/image" Target="../media/image165.png"/><Relationship Id="rId79" Type="http://schemas.openxmlformats.org/officeDocument/2006/relationships/customXml" Target="../ink/ink609.xml"/><Relationship Id="rId102" Type="http://schemas.openxmlformats.org/officeDocument/2006/relationships/customXml" Target="../ink/ink622.xml"/><Relationship Id="rId123" Type="http://schemas.openxmlformats.org/officeDocument/2006/relationships/image" Target="../media/image196.png"/><Relationship Id="rId144" Type="http://schemas.openxmlformats.org/officeDocument/2006/relationships/customXml" Target="../ink/ink643.xml"/><Relationship Id="rId330" Type="http://schemas.openxmlformats.org/officeDocument/2006/relationships/customXml" Target="../ink/ink736.xml"/><Relationship Id="rId90" Type="http://schemas.openxmlformats.org/officeDocument/2006/relationships/image" Target="../media/image181.png"/><Relationship Id="rId165" Type="http://schemas.openxmlformats.org/officeDocument/2006/relationships/image" Target="../media/image217.png"/><Relationship Id="rId186" Type="http://schemas.openxmlformats.org/officeDocument/2006/relationships/customXml" Target="../ink/ink664.xml"/><Relationship Id="rId211" Type="http://schemas.openxmlformats.org/officeDocument/2006/relationships/image" Target="../media/image240.png"/><Relationship Id="rId232" Type="http://schemas.openxmlformats.org/officeDocument/2006/relationships/customXml" Target="../ink/ink687.xml"/><Relationship Id="rId253" Type="http://schemas.openxmlformats.org/officeDocument/2006/relationships/image" Target="../media/image261.png"/><Relationship Id="rId274" Type="http://schemas.openxmlformats.org/officeDocument/2006/relationships/customXml" Target="../ink/ink708.xml"/><Relationship Id="rId295" Type="http://schemas.openxmlformats.org/officeDocument/2006/relationships/image" Target="../media/image282.png"/><Relationship Id="rId309" Type="http://schemas.openxmlformats.org/officeDocument/2006/relationships/image" Target="../media/image289.png"/><Relationship Id="rId27" Type="http://schemas.openxmlformats.org/officeDocument/2006/relationships/customXml" Target="../ink/ink583.xml"/><Relationship Id="rId48" Type="http://schemas.openxmlformats.org/officeDocument/2006/relationships/image" Target="../media/image160.png"/><Relationship Id="rId69" Type="http://schemas.openxmlformats.org/officeDocument/2006/relationships/customXml" Target="../ink/ink604.xml"/><Relationship Id="rId113" Type="http://schemas.openxmlformats.org/officeDocument/2006/relationships/image" Target="../media/image191.png"/><Relationship Id="rId134" Type="http://schemas.openxmlformats.org/officeDocument/2006/relationships/customXml" Target="../ink/ink638.xml"/><Relationship Id="rId320" Type="http://schemas.openxmlformats.org/officeDocument/2006/relationships/customXml" Target="../ink/ink731.xml"/><Relationship Id="rId80" Type="http://schemas.openxmlformats.org/officeDocument/2006/relationships/image" Target="../media/image176.png"/><Relationship Id="rId155" Type="http://schemas.openxmlformats.org/officeDocument/2006/relationships/image" Target="../media/image212.png"/><Relationship Id="rId176" Type="http://schemas.openxmlformats.org/officeDocument/2006/relationships/customXml" Target="../ink/ink659.xml"/><Relationship Id="rId197" Type="http://schemas.openxmlformats.org/officeDocument/2006/relationships/image" Target="../media/image233.png"/><Relationship Id="rId201" Type="http://schemas.openxmlformats.org/officeDocument/2006/relationships/image" Target="../media/image235.png"/><Relationship Id="rId222" Type="http://schemas.openxmlformats.org/officeDocument/2006/relationships/customXml" Target="../ink/ink682.xml"/><Relationship Id="rId243" Type="http://schemas.openxmlformats.org/officeDocument/2006/relationships/image" Target="../media/image256.png"/><Relationship Id="rId264" Type="http://schemas.openxmlformats.org/officeDocument/2006/relationships/customXml" Target="../ink/ink703.xml"/><Relationship Id="rId285" Type="http://schemas.openxmlformats.org/officeDocument/2006/relationships/image" Target="../media/image277.png"/><Relationship Id="rId17" Type="http://schemas.openxmlformats.org/officeDocument/2006/relationships/customXml" Target="../ink/ink577.xml"/><Relationship Id="rId38" Type="http://schemas.openxmlformats.org/officeDocument/2006/relationships/image" Target="../media/image155.png"/><Relationship Id="rId59" Type="http://schemas.openxmlformats.org/officeDocument/2006/relationships/customXml" Target="../ink/ink599.xml"/><Relationship Id="rId103" Type="http://schemas.openxmlformats.org/officeDocument/2006/relationships/image" Target="../media/image186.png"/><Relationship Id="rId124" Type="http://schemas.openxmlformats.org/officeDocument/2006/relationships/customXml" Target="../ink/ink633.xml"/><Relationship Id="rId310" Type="http://schemas.openxmlformats.org/officeDocument/2006/relationships/customXml" Target="../ink/ink726.xml"/><Relationship Id="rId70" Type="http://schemas.openxmlformats.org/officeDocument/2006/relationships/image" Target="../media/image171.png"/><Relationship Id="rId91" Type="http://schemas.openxmlformats.org/officeDocument/2006/relationships/customXml" Target="../ink/ink615.xml"/><Relationship Id="rId145" Type="http://schemas.openxmlformats.org/officeDocument/2006/relationships/image" Target="../media/image207.png"/><Relationship Id="rId166" Type="http://schemas.openxmlformats.org/officeDocument/2006/relationships/customXml" Target="../ink/ink654.xml"/><Relationship Id="rId187" Type="http://schemas.openxmlformats.org/officeDocument/2006/relationships/image" Target="../media/image228.png"/><Relationship Id="rId331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77.xml"/><Relationship Id="rId233" Type="http://schemas.openxmlformats.org/officeDocument/2006/relationships/image" Target="../media/image251.png"/><Relationship Id="rId254" Type="http://schemas.openxmlformats.org/officeDocument/2006/relationships/customXml" Target="../ink/ink698.xml"/><Relationship Id="rId28" Type="http://schemas.openxmlformats.org/officeDocument/2006/relationships/image" Target="../media/image150.png"/><Relationship Id="rId49" Type="http://schemas.openxmlformats.org/officeDocument/2006/relationships/customXml" Target="../ink/ink594.xml"/><Relationship Id="rId114" Type="http://schemas.openxmlformats.org/officeDocument/2006/relationships/customXml" Target="../ink/ink628.xml"/><Relationship Id="rId275" Type="http://schemas.openxmlformats.org/officeDocument/2006/relationships/image" Target="../media/image272.png"/><Relationship Id="rId296" Type="http://schemas.openxmlformats.org/officeDocument/2006/relationships/customXml" Target="../ink/ink719.xml"/><Relationship Id="rId300" Type="http://schemas.openxmlformats.org/officeDocument/2006/relationships/customXml" Target="../ink/ink721.xml"/><Relationship Id="rId60" Type="http://schemas.openxmlformats.org/officeDocument/2006/relationships/image" Target="../media/image166.png"/><Relationship Id="rId81" Type="http://schemas.openxmlformats.org/officeDocument/2006/relationships/customXml" Target="../ink/ink610.xml"/><Relationship Id="rId135" Type="http://schemas.openxmlformats.org/officeDocument/2006/relationships/image" Target="../media/image202.png"/><Relationship Id="rId156" Type="http://schemas.openxmlformats.org/officeDocument/2006/relationships/customXml" Target="../ink/ink649.xml"/><Relationship Id="rId177" Type="http://schemas.openxmlformats.org/officeDocument/2006/relationships/image" Target="../media/image223.png"/><Relationship Id="rId198" Type="http://schemas.openxmlformats.org/officeDocument/2006/relationships/customXml" Target="../ink/ink670.xml"/><Relationship Id="rId321" Type="http://schemas.openxmlformats.org/officeDocument/2006/relationships/image" Target="../media/image295.png"/><Relationship Id="rId202" Type="http://schemas.openxmlformats.org/officeDocument/2006/relationships/customXml" Target="../ink/ink672.xml"/><Relationship Id="rId223" Type="http://schemas.openxmlformats.org/officeDocument/2006/relationships/image" Target="../media/image246.png"/><Relationship Id="rId244" Type="http://schemas.openxmlformats.org/officeDocument/2006/relationships/customXml" Target="../ink/ink693.xml"/><Relationship Id="rId18" Type="http://schemas.openxmlformats.org/officeDocument/2006/relationships/customXml" Target="../ink/ink578.xml"/><Relationship Id="rId39" Type="http://schemas.openxmlformats.org/officeDocument/2006/relationships/customXml" Target="../ink/ink589.xml"/><Relationship Id="rId265" Type="http://schemas.openxmlformats.org/officeDocument/2006/relationships/image" Target="../media/image267.png"/><Relationship Id="rId286" Type="http://schemas.openxmlformats.org/officeDocument/2006/relationships/customXml" Target="../ink/ink714.xml"/><Relationship Id="rId50" Type="http://schemas.openxmlformats.org/officeDocument/2006/relationships/image" Target="../media/image161.png"/><Relationship Id="rId104" Type="http://schemas.openxmlformats.org/officeDocument/2006/relationships/customXml" Target="../ink/ink623.xml"/><Relationship Id="rId125" Type="http://schemas.openxmlformats.org/officeDocument/2006/relationships/image" Target="../media/image197.png"/><Relationship Id="rId146" Type="http://schemas.openxmlformats.org/officeDocument/2006/relationships/customXml" Target="../ink/ink644.xml"/><Relationship Id="rId167" Type="http://schemas.openxmlformats.org/officeDocument/2006/relationships/image" Target="../media/image218.png"/><Relationship Id="rId188" Type="http://schemas.openxmlformats.org/officeDocument/2006/relationships/customXml" Target="../ink/ink665.xml"/><Relationship Id="rId311" Type="http://schemas.openxmlformats.org/officeDocument/2006/relationships/image" Target="../media/image290.png"/><Relationship Id="rId71" Type="http://schemas.openxmlformats.org/officeDocument/2006/relationships/customXml" Target="../ink/ink605.xml"/><Relationship Id="rId92" Type="http://schemas.openxmlformats.org/officeDocument/2006/relationships/customXml" Target="../ink/ink616.xml"/><Relationship Id="rId213" Type="http://schemas.openxmlformats.org/officeDocument/2006/relationships/image" Target="../media/image241.png"/><Relationship Id="rId234" Type="http://schemas.openxmlformats.org/officeDocument/2006/relationships/customXml" Target="../ink/ink688.xml"/><Relationship Id="rId2" Type="http://schemas.openxmlformats.org/officeDocument/2006/relationships/customXml" Target="../ink/ink569.xml"/><Relationship Id="rId29" Type="http://schemas.openxmlformats.org/officeDocument/2006/relationships/customXml" Target="../ink/ink584.xml"/><Relationship Id="rId255" Type="http://schemas.openxmlformats.org/officeDocument/2006/relationships/image" Target="../media/image262.png"/><Relationship Id="rId276" Type="http://schemas.openxmlformats.org/officeDocument/2006/relationships/customXml" Target="../ink/ink709.xml"/><Relationship Id="rId297" Type="http://schemas.openxmlformats.org/officeDocument/2006/relationships/image" Target="../media/image283.png"/><Relationship Id="rId40" Type="http://schemas.openxmlformats.org/officeDocument/2006/relationships/image" Target="../media/image156.png"/><Relationship Id="rId115" Type="http://schemas.openxmlformats.org/officeDocument/2006/relationships/image" Target="../media/image192.png"/><Relationship Id="rId136" Type="http://schemas.openxmlformats.org/officeDocument/2006/relationships/customXml" Target="../ink/ink639.xml"/><Relationship Id="rId157" Type="http://schemas.openxmlformats.org/officeDocument/2006/relationships/image" Target="../media/image213.png"/><Relationship Id="rId178" Type="http://schemas.openxmlformats.org/officeDocument/2006/relationships/customXml" Target="../ink/ink660.xml"/><Relationship Id="rId301" Type="http://schemas.openxmlformats.org/officeDocument/2006/relationships/image" Target="../media/image285.png"/><Relationship Id="rId322" Type="http://schemas.openxmlformats.org/officeDocument/2006/relationships/customXml" Target="../ink/ink732.xml"/><Relationship Id="rId61" Type="http://schemas.openxmlformats.org/officeDocument/2006/relationships/customXml" Target="../ink/ink600.xml"/><Relationship Id="rId82" Type="http://schemas.openxmlformats.org/officeDocument/2006/relationships/image" Target="../media/image177.png"/><Relationship Id="rId199" Type="http://schemas.openxmlformats.org/officeDocument/2006/relationships/image" Target="../media/image234.png"/><Relationship Id="rId203" Type="http://schemas.openxmlformats.org/officeDocument/2006/relationships/image" Target="../media/image236.png"/><Relationship Id="rId19" Type="http://schemas.openxmlformats.org/officeDocument/2006/relationships/customXml" Target="../ink/ink579.xml"/><Relationship Id="rId224" Type="http://schemas.openxmlformats.org/officeDocument/2006/relationships/customXml" Target="../ink/ink683.xml"/><Relationship Id="rId245" Type="http://schemas.openxmlformats.org/officeDocument/2006/relationships/image" Target="../media/image257.png"/><Relationship Id="rId266" Type="http://schemas.openxmlformats.org/officeDocument/2006/relationships/customXml" Target="../ink/ink704.xml"/><Relationship Id="rId287" Type="http://schemas.openxmlformats.org/officeDocument/2006/relationships/image" Target="../media/image278.png"/><Relationship Id="rId30" Type="http://schemas.openxmlformats.org/officeDocument/2006/relationships/image" Target="../media/image151.png"/><Relationship Id="rId105" Type="http://schemas.openxmlformats.org/officeDocument/2006/relationships/image" Target="../media/image187.png"/><Relationship Id="rId126" Type="http://schemas.openxmlformats.org/officeDocument/2006/relationships/customXml" Target="../ink/ink634.xml"/><Relationship Id="rId147" Type="http://schemas.openxmlformats.org/officeDocument/2006/relationships/image" Target="../media/image208.png"/><Relationship Id="rId168" Type="http://schemas.openxmlformats.org/officeDocument/2006/relationships/customXml" Target="../ink/ink655.xml"/><Relationship Id="rId312" Type="http://schemas.openxmlformats.org/officeDocument/2006/relationships/customXml" Target="../ink/ink727.xml"/><Relationship Id="rId51" Type="http://schemas.openxmlformats.org/officeDocument/2006/relationships/customXml" Target="../ink/ink595.xml"/><Relationship Id="rId72" Type="http://schemas.openxmlformats.org/officeDocument/2006/relationships/image" Target="../media/image172.png"/><Relationship Id="rId93" Type="http://schemas.openxmlformats.org/officeDocument/2006/relationships/customXml" Target="../ink/ink617.xml"/><Relationship Id="rId189" Type="http://schemas.openxmlformats.org/officeDocument/2006/relationships/image" Target="../media/image229.png"/><Relationship Id="rId3" Type="http://schemas.openxmlformats.org/officeDocument/2006/relationships/image" Target="../media/image140.png"/><Relationship Id="rId214" Type="http://schemas.openxmlformats.org/officeDocument/2006/relationships/customXml" Target="../ink/ink678.xml"/><Relationship Id="rId235" Type="http://schemas.openxmlformats.org/officeDocument/2006/relationships/image" Target="../media/image252.png"/><Relationship Id="rId256" Type="http://schemas.openxmlformats.org/officeDocument/2006/relationships/customXml" Target="../ink/ink699.xml"/><Relationship Id="rId277" Type="http://schemas.openxmlformats.org/officeDocument/2006/relationships/image" Target="../media/image273.png"/><Relationship Id="rId298" Type="http://schemas.openxmlformats.org/officeDocument/2006/relationships/customXml" Target="../ink/ink720.xml"/><Relationship Id="rId116" Type="http://schemas.openxmlformats.org/officeDocument/2006/relationships/customXml" Target="../ink/ink629.xml"/><Relationship Id="rId137" Type="http://schemas.openxmlformats.org/officeDocument/2006/relationships/image" Target="../media/image203.png"/><Relationship Id="rId158" Type="http://schemas.openxmlformats.org/officeDocument/2006/relationships/customXml" Target="../ink/ink650.xml"/><Relationship Id="rId302" Type="http://schemas.openxmlformats.org/officeDocument/2006/relationships/customXml" Target="../ink/ink722.xml"/><Relationship Id="rId323" Type="http://schemas.openxmlformats.org/officeDocument/2006/relationships/image" Target="../media/image296.png"/><Relationship Id="rId20" Type="http://schemas.openxmlformats.org/officeDocument/2006/relationships/image" Target="../media/image146.png"/><Relationship Id="rId41" Type="http://schemas.openxmlformats.org/officeDocument/2006/relationships/customXml" Target="../ink/ink590.xml"/><Relationship Id="rId62" Type="http://schemas.openxmlformats.org/officeDocument/2006/relationships/image" Target="../media/image167.png"/><Relationship Id="rId83" Type="http://schemas.openxmlformats.org/officeDocument/2006/relationships/customXml" Target="../ink/ink611.xml"/><Relationship Id="rId179" Type="http://schemas.openxmlformats.org/officeDocument/2006/relationships/image" Target="../media/image224.png"/><Relationship Id="rId190" Type="http://schemas.openxmlformats.org/officeDocument/2006/relationships/customXml" Target="../ink/ink666.xml"/><Relationship Id="rId204" Type="http://schemas.openxmlformats.org/officeDocument/2006/relationships/customXml" Target="../ink/ink673.xml"/><Relationship Id="rId225" Type="http://schemas.openxmlformats.org/officeDocument/2006/relationships/image" Target="../media/image247.png"/><Relationship Id="rId246" Type="http://schemas.openxmlformats.org/officeDocument/2006/relationships/customXml" Target="../ink/ink694.xml"/><Relationship Id="rId267" Type="http://schemas.openxmlformats.org/officeDocument/2006/relationships/image" Target="../media/image268.png"/><Relationship Id="rId288" Type="http://schemas.openxmlformats.org/officeDocument/2006/relationships/customXml" Target="../ink/ink715.xml"/><Relationship Id="rId106" Type="http://schemas.openxmlformats.org/officeDocument/2006/relationships/customXml" Target="../ink/ink624.xml"/><Relationship Id="rId127" Type="http://schemas.openxmlformats.org/officeDocument/2006/relationships/image" Target="../media/image198.png"/><Relationship Id="rId313" Type="http://schemas.openxmlformats.org/officeDocument/2006/relationships/image" Target="../media/image291.png"/><Relationship Id="rId10" Type="http://schemas.openxmlformats.org/officeDocument/2006/relationships/customXml" Target="../ink/ink573.xml"/><Relationship Id="rId31" Type="http://schemas.openxmlformats.org/officeDocument/2006/relationships/customXml" Target="../ink/ink585.xml"/><Relationship Id="rId52" Type="http://schemas.openxmlformats.org/officeDocument/2006/relationships/image" Target="../media/image162.png"/><Relationship Id="rId73" Type="http://schemas.openxmlformats.org/officeDocument/2006/relationships/customXml" Target="../ink/ink606.xml"/><Relationship Id="rId94" Type="http://schemas.openxmlformats.org/officeDocument/2006/relationships/customXml" Target="../ink/ink618.xml"/><Relationship Id="rId148" Type="http://schemas.openxmlformats.org/officeDocument/2006/relationships/customXml" Target="../ink/ink645.xml"/><Relationship Id="rId169" Type="http://schemas.openxmlformats.org/officeDocument/2006/relationships/image" Target="../media/image219.png"/><Relationship Id="rId4" Type="http://schemas.openxmlformats.org/officeDocument/2006/relationships/customXml" Target="../ink/ink570.xml"/><Relationship Id="rId180" Type="http://schemas.openxmlformats.org/officeDocument/2006/relationships/customXml" Target="../ink/ink661.xml"/><Relationship Id="rId215" Type="http://schemas.openxmlformats.org/officeDocument/2006/relationships/image" Target="../media/image242.png"/><Relationship Id="rId236" Type="http://schemas.openxmlformats.org/officeDocument/2006/relationships/customXml" Target="../ink/ink689.xml"/><Relationship Id="rId257" Type="http://schemas.openxmlformats.org/officeDocument/2006/relationships/image" Target="../media/image263.png"/><Relationship Id="rId278" Type="http://schemas.openxmlformats.org/officeDocument/2006/relationships/customXml" Target="../ink/ink710.xml"/><Relationship Id="rId303" Type="http://schemas.openxmlformats.org/officeDocument/2006/relationships/image" Target="../media/image286.png"/><Relationship Id="rId42" Type="http://schemas.openxmlformats.org/officeDocument/2006/relationships/image" Target="../media/image157.png"/><Relationship Id="rId84" Type="http://schemas.openxmlformats.org/officeDocument/2006/relationships/image" Target="../media/image178.png"/><Relationship Id="rId138" Type="http://schemas.openxmlformats.org/officeDocument/2006/relationships/customXml" Target="../ink/ink640.xml"/><Relationship Id="rId191" Type="http://schemas.openxmlformats.org/officeDocument/2006/relationships/image" Target="../media/image230.png"/><Relationship Id="rId205" Type="http://schemas.openxmlformats.org/officeDocument/2006/relationships/image" Target="../media/image237.png"/><Relationship Id="rId247" Type="http://schemas.openxmlformats.org/officeDocument/2006/relationships/image" Target="../media/image258.png"/><Relationship Id="rId107" Type="http://schemas.openxmlformats.org/officeDocument/2006/relationships/image" Target="../media/image188.png"/><Relationship Id="rId289" Type="http://schemas.openxmlformats.org/officeDocument/2006/relationships/image" Target="../media/image279.png"/><Relationship Id="rId11" Type="http://schemas.openxmlformats.org/officeDocument/2006/relationships/image" Target="../media/image144.png"/><Relationship Id="rId53" Type="http://schemas.openxmlformats.org/officeDocument/2006/relationships/customXml" Target="../ink/ink596.xml"/><Relationship Id="rId149" Type="http://schemas.openxmlformats.org/officeDocument/2006/relationships/image" Target="../media/image209.png"/><Relationship Id="rId314" Type="http://schemas.openxmlformats.org/officeDocument/2006/relationships/customXml" Target="../ink/ink728.xml"/><Relationship Id="rId95" Type="http://schemas.openxmlformats.org/officeDocument/2006/relationships/image" Target="../media/image182.png"/><Relationship Id="rId160" Type="http://schemas.openxmlformats.org/officeDocument/2006/relationships/customXml" Target="../ink/ink651.xml"/><Relationship Id="rId216" Type="http://schemas.openxmlformats.org/officeDocument/2006/relationships/customXml" Target="../ink/ink679.xml"/><Relationship Id="rId258" Type="http://schemas.openxmlformats.org/officeDocument/2006/relationships/customXml" Target="../ink/ink700.xml"/><Relationship Id="rId22" Type="http://schemas.openxmlformats.org/officeDocument/2006/relationships/image" Target="../media/image147.png"/><Relationship Id="rId64" Type="http://schemas.openxmlformats.org/officeDocument/2006/relationships/image" Target="../media/image168.png"/><Relationship Id="rId118" Type="http://schemas.openxmlformats.org/officeDocument/2006/relationships/customXml" Target="../ink/ink630.xml"/><Relationship Id="rId325" Type="http://schemas.openxmlformats.org/officeDocument/2006/relationships/image" Target="../media/image297.png"/><Relationship Id="rId171" Type="http://schemas.openxmlformats.org/officeDocument/2006/relationships/image" Target="../media/image220.png"/><Relationship Id="rId227" Type="http://schemas.openxmlformats.org/officeDocument/2006/relationships/image" Target="../media/image248.png"/><Relationship Id="rId269" Type="http://schemas.openxmlformats.org/officeDocument/2006/relationships/image" Target="../media/image269.png"/><Relationship Id="rId33" Type="http://schemas.openxmlformats.org/officeDocument/2006/relationships/customXml" Target="../ink/ink586.xml"/><Relationship Id="rId129" Type="http://schemas.openxmlformats.org/officeDocument/2006/relationships/image" Target="../media/image199.png"/><Relationship Id="rId280" Type="http://schemas.openxmlformats.org/officeDocument/2006/relationships/customXml" Target="../ink/ink711.xml"/><Relationship Id="rId75" Type="http://schemas.openxmlformats.org/officeDocument/2006/relationships/customXml" Target="../ink/ink607.xml"/><Relationship Id="rId140" Type="http://schemas.openxmlformats.org/officeDocument/2006/relationships/customXml" Target="../ink/ink641.xml"/><Relationship Id="rId182" Type="http://schemas.openxmlformats.org/officeDocument/2006/relationships/customXml" Target="../ink/ink662.xml"/><Relationship Id="rId6" Type="http://schemas.openxmlformats.org/officeDocument/2006/relationships/customXml" Target="../ink/ink571.xml"/><Relationship Id="rId238" Type="http://schemas.openxmlformats.org/officeDocument/2006/relationships/customXml" Target="../ink/ink690.xml"/><Relationship Id="rId291" Type="http://schemas.openxmlformats.org/officeDocument/2006/relationships/image" Target="../media/image280.png"/><Relationship Id="rId305" Type="http://schemas.openxmlformats.org/officeDocument/2006/relationships/image" Target="../media/image287.png"/><Relationship Id="rId44" Type="http://schemas.openxmlformats.org/officeDocument/2006/relationships/image" Target="../media/image158.png"/><Relationship Id="rId86" Type="http://schemas.openxmlformats.org/officeDocument/2006/relationships/image" Target="../media/image179.png"/><Relationship Id="rId151" Type="http://schemas.openxmlformats.org/officeDocument/2006/relationships/image" Target="../media/image210.png"/><Relationship Id="rId193" Type="http://schemas.openxmlformats.org/officeDocument/2006/relationships/image" Target="../media/image231.png"/><Relationship Id="rId207" Type="http://schemas.openxmlformats.org/officeDocument/2006/relationships/image" Target="../media/image238.png"/><Relationship Id="rId249" Type="http://schemas.openxmlformats.org/officeDocument/2006/relationships/image" Target="../media/image259.png"/><Relationship Id="rId13" Type="http://schemas.openxmlformats.org/officeDocument/2006/relationships/image" Target="../media/image145.png"/><Relationship Id="rId109" Type="http://schemas.openxmlformats.org/officeDocument/2006/relationships/image" Target="../media/image189.png"/><Relationship Id="rId260" Type="http://schemas.openxmlformats.org/officeDocument/2006/relationships/customXml" Target="../ink/ink701.xml"/><Relationship Id="rId316" Type="http://schemas.openxmlformats.org/officeDocument/2006/relationships/customXml" Target="../ink/ink729.xml"/><Relationship Id="rId55" Type="http://schemas.openxmlformats.org/officeDocument/2006/relationships/customXml" Target="../ink/ink597.xml"/><Relationship Id="rId97" Type="http://schemas.openxmlformats.org/officeDocument/2006/relationships/image" Target="../media/image183.png"/><Relationship Id="rId120" Type="http://schemas.openxmlformats.org/officeDocument/2006/relationships/customXml" Target="../ink/ink631.xml"/><Relationship Id="rId162" Type="http://schemas.openxmlformats.org/officeDocument/2006/relationships/customXml" Target="../ink/ink652.xml"/><Relationship Id="rId218" Type="http://schemas.openxmlformats.org/officeDocument/2006/relationships/customXml" Target="../ink/ink6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748.xml"/><Relationship Id="rId63" Type="http://schemas.openxmlformats.org/officeDocument/2006/relationships/customXml" Target="../ink/ink769.xml"/><Relationship Id="rId159" Type="http://schemas.openxmlformats.org/officeDocument/2006/relationships/image" Target="../media/image215.png"/><Relationship Id="rId324" Type="http://schemas.openxmlformats.org/officeDocument/2006/relationships/customXml" Target="../ink/ink901.xml"/><Relationship Id="rId170" Type="http://schemas.openxmlformats.org/officeDocument/2006/relationships/customXml" Target="../ink/ink824.xml"/><Relationship Id="rId226" Type="http://schemas.openxmlformats.org/officeDocument/2006/relationships/customXml" Target="../ink/ink852.xml"/><Relationship Id="rId268" Type="http://schemas.openxmlformats.org/officeDocument/2006/relationships/customXml" Target="../ink/ink873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803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759.xml"/><Relationship Id="rId139" Type="http://schemas.openxmlformats.org/officeDocument/2006/relationships/image" Target="../media/image205.png"/><Relationship Id="rId290" Type="http://schemas.openxmlformats.org/officeDocument/2006/relationships/customXml" Target="../ink/ink884.xml"/><Relationship Id="rId304" Type="http://schemas.openxmlformats.org/officeDocument/2006/relationships/customXml" Target="../ink/ink891.xml"/><Relationship Id="rId85" Type="http://schemas.openxmlformats.org/officeDocument/2006/relationships/customXml" Target="../ink/ink780.xml"/><Relationship Id="rId150" Type="http://schemas.openxmlformats.org/officeDocument/2006/relationships/customXml" Target="../ink/ink814.xml"/><Relationship Id="rId192" Type="http://schemas.openxmlformats.org/officeDocument/2006/relationships/customXml" Target="../ink/ink835.xml"/><Relationship Id="rId206" Type="http://schemas.openxmlformats.org/officeDocument/2006/relationships/customXml" Target="../ink/ink842.xml"/><Relationship Id="rId248" Type="http://schemas.openxmlformats.org/officeDocument/2006/relationships/customXml" Target="../ink/ink863.xml"/><Relationship Id="rId12" Type="http://schemas.openxmlformats.org/officeDocument/2006/relationships/image" Target="../media/image136.png"/><Relationship Id="rId108" Type="http://schemas.openxmlformats.org/officeDocument/2006/relationships/customXml" Target="../ink/ink793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787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749.xml"/><Relationship Id="rId119" Type="http://schemas.openxmlformats.org/officeDocument/2006/relationships/image" Target="../media/image195.png"/><Relationship Id="rId270" Type="http://schemas.openxmlformats.org/officeDocument/2006/relationships/customXml" Target="../ink/ink874.xml"/><Relationship Id="rId326" Type="http://schemas.openxmlformats.org/officeDocument/2006/relationships/customXml" Target="../ink/ink902.xml"/><Relationship Id="rId65" Type="http://schemas.openxmlformats.org/officeDocument/2006/relationships/customXml" Target="../ink/ink770.xml"/><Relationship Id="rId130" Type="http://schemas.openxmlformats.org/officeDocument/2006/relationships/customXml" Target="../ink/ink804.xml"/><Relationship Id="rId172" Type="http://schemas.openxmlformats.org/officeDocument/2006/relationships/customXml" Target="../ink/ink825.xml"/><Relationship Id="rId228" Type="http://schemas.openxmlformats.org/officeDocument/2006/relationships/customXml" Target="../ink/ink853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864.xml"/><Relationship Id="rId292" Type="http://schemas.openxmlformats.org/officeDocument/2006/relationships/customXml" Target="../ink/ink885.xml"/><Relationship Id="rId306" Type="http://schemas.openxmlformats.org/officeDocument/2006/relationships/customXml" Target="../ink/ink892.xml"/><Relationship Id="rId24" Type="http://schemas.openxmlformats.org/officeDocument/2006/relationships/image" Target="../media/image149.png"/><Relationship Id="rId45" Type="http://schemas.openxmlformats.org/officeDocument/2006/relationships/customXml" Target="../ink/ink760.xml"/><Relationship Id="rId66" Type="http://schemas.openxmlformats.org/officeDocument/2006/relationships/image" Target="../media/image170.png"/><Relationship Id="rId87" Type="http://schemas.openxmlformats.org/officeDocument/2006/relationships/customXml" Target="../ink/ink781.xml"/><Relationship Id="rId110" Type="http://schemas.openxmlformats.org/officeDocument/2006/relationships/customXml" Target="../ink/ink794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815.xml"/><Relationship Id="rId173" Type="http://schemas.openxmlformats.org/officeDocument/2006/relationships/image" Target="../media/image222.png"/><Relationship Id="rId194" Type="http://schemas.openxmlformats.org/officeDocument/2006/relationships/customXml" Target="../ink/ink836.xml"/><Relationship Id="rId208" Type="http://schemas.openxmlformats.org/officeDocument/2006/relationships/customXml" Target="../ink/ink843.xml"/><Relationship Id="rId229" Type="http://schemas.openxmlformats.org/officeDocument/2006/relationships/image" Target="../media/image250.png"/><Relationship Id="rId240" Type="http://schemas.openxmlformats.org/officeDocument/2006/relationships/customXml" Target="../ink/ink859.xml"/><Relationship Id="rId261" Type="http://schemas.openxmlformats.org/officeDocument/2006/relationships/image" Target="../media/image266.png"/><Relationship Id="rId14" Type="http://schemas.openxmlformats.org/officeDocument/2006/relationships/customXml" Target="../ink/ink743.xml"/><Relationship Id="rId35" Type="http://schemas.openxmlformats.org/officeDocument/2006/relationships/customXml" Target="../ink/ink755.xml"/><Relationship Id="rId56" Type="http://schemas.openxmlformats.org/officeDocument/2006/relationships/image" Target="../media/image165.png"/><Relationship Id="rId77" Type="http://schemas.openxmlformats.org/officeDocument/2006/relationships/customXml" Target="../ink/ink776.xml"/><Relationship Id="rId100" Type="http://schemas.openxmlformats.org/officeDocument/2006/relationships/customXml" Target="../ink/ink789.xml"/><Relationship Id="rId282" Type="http://schemas.openxmlformats.org/officeDocument/2006/relationships/customXml" Target="../ink/ink880.xml"/><Relationship Id="rId317" Type="http://schemas.openxmlformats.org/officeDocument/2006/relationships/image" Target="../media/image294.png"/><Relationship Id="rId8" Type="http://schemas.openxmlformats.org/officeDocument/2006/relationships/customXml" Target="../ink/ink740.xml"/><Relationship Id="rId98" Type="http://schemas.openxmlformats.org/officeDocument/2006/relationships/customXml" Target="../ink/ink788.xml"/><Relationship Id="rId121" Type="http://schemas.openxmlformats.org/officeDocument/2006/relationships/image" Target="../media/image196.png"/><Relationship Id="rId142" Type="http://schemas.openxmlformats.org/officeDocument/2006/relationships/customXml" Target="../ink/ink810.xml"/><Relationship Id="rId163" Type="http://schemas.openxmlformats.org/officeDocument/2006/relationships/image" Target="../media/image217.png"/><Relationship Id="rId184" Type="http://schemas.openxmlformats.org/officeDocument/2006/relationships/customXml" Target="../ink/ink831.xml"/><Relationship Id="rId219" Type="http://schemas.openxmlformats.org/officeDocument/2006/relationships/image" Target="../media/image245.png"/><Relationship Id="rId230" Type="http://schemas.openxmlformats.org/officeDocument/2006/relationships/customXml" Target="../ink/ink854.xml"/><Relationship Id="rId251" Type="http://schemas.openxmlformats.org/officeDocument/2006/relationships/image" Target="../media/image261.png"/><Relationship Id="rId25" Type="http://schemas.openxmlformats.org/officeDocument/2006/relationships/customXml" Target="../ink/ink750.xml"/><Relationship Id="rId46" Type="http://schemas.openxmlformats.org/officeDocument/2006/relationships/image" Target="../media/image160.png"/><Relationship Id="rId67" Type="http://schemas.openxmlformats.org/officeDocument/2006/relationships/customXml" Target="../ink/ink771.xml"/><Relationship Id="rId272" Type="http://schemas.openxmlformats.org/officeDocument/2006/relationships/customXml" Target="../ink/ink875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903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805.xml"/><Relationship Id="rId153" Type="http://schemas.openxmlformats.org/officeDocument/2006/relationships/image" Target="../media/image212.png"/><Relationship Id="rId174" Type="http://schemas.openxmlformats.org/officeDocument/2006/relationships/customXml" Target="../ink/ink826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849.xml"/><Relationship Id="rId241" Type="http://schemas.openxmlformats.org/officeDocument/2006/relationships/image" Target="../media/image256.png"/><Relationship Id="rId15" Type="http://schemas.openxmlformats.org/officeDocument/2006/relationships/customXml" Target="../ink/ink744.xml"/><Relationship Id="rId36" Type="http://schemas.openxmlformats.org/officeDocument/2006/relationships/image" Target="../media/image155.png"/><Relationship Id="rId57" Type="http://schemas.openxmlformats.org/officeDocument/2006/relationships/customXml" Target="../ink/ink766.xml"/><Relationship Id="rId262" Type="http://schemas.openxmlformats.org/officeDocument/2006/relationships/customXml" Target="../ink/ink870.xml"/><Relationship Id="rId283" Type="http://schemas.openxmlformats.org/officeDocument/2006/relationships/image" Target="../media/image277.png"/><Relationship Id="rId318" Type="http://schemas.openxmlformats.org/officeDocument/2006/relationships/customXml" Target="../ink/ink898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800.xml"/><Relationship Id="rId143" Type="http://schemas.openxmlformats.org/officeDocument/2006/relationships/image" Target="../media/image207.png"/><Relationship Id="rId164" Type="http://schemas.openxmlformats.org/officeDocument/2006/relationships/customXml" Target="../ink/ink821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844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865.xml"/><Relationship Id="rId273" Type="http://schemas.openxmlformats.org/officeDocument/2006/relationships/image" Target="../media/image272.png"/><Relationship Id="rId294" Type="http://schemas.openxmlformats.org/officeDocument/2006/relationships/customXml" Target="../ink/ink886.xml"/><Relationship Id="rId308" Type="http://schemas.openxmlformats.org/officeDocument/2006/relationships/customXml" Target="../ink/ink893.xml"/><Relationship Id="rId329" Type="http://schemas.openxmlformats.org/officeDocument/2006/relationships/image" Target="../media/image300.png"/><Relationship Id="rId47" Type="http://schemas.openxmlformats.org/officeDocument/2006/relationships/customXml" Target="../ink/ink761.xml"/><Relationship Id="rId68" Type="http://schemas.openxmlformats.org/officeDocument/2006/relationships/image" Target="../media/image171.png"/><Relationship Id="rId89" Type="http://schemas.openxmlformats.org/officeDocument/2006/relationships/customXml" Target="../ink/ink782.xml"/><Relationship Id="rId112" Type="http://schemas.openxmlformats.org/officeDocument/2006/relationships/customXml" Target="../ink/ink795.xml"/><Relationship Id="rId133" Type="http://schemas.openxmlformats.org/officeDocument/2006/relationships/image" Target="../media/image202.png"/><Relationship Id="rId154" Type="http://schemas.openxmlformats.org/officeDocument/2006/relationships/customXml" Target="../ink/ink816.xml"/><Relationship Id="rId175" Type="http://schemas.openxmlformats.org/officeDocument/2006/relationships/image" Target="../media/image223.png"/><Relationship Id="rId196" Type="http://schemas.openxmlformats.org/officeDocument/2006/relationships/customXml" Target="../ink/ink837.xml"/><Relationship Id="rId200" Type="http://schemas.openxmlformats.org/officeDocument/2006/relationships/customXml" Target="../ink/ink839.xml"/><Relationship Id="rId16" Type="http://schemas.openxmlformats.org/officeDocument/2006/relationships/customXml" Target="../ink/ink745.xml"/><Relationship Id="rId221" Type="http://schemas.openxmlformats.org/officeDocument/2006/relationships/image" Target="../media/image246.png"/><Relationship Id="rId242" Type="http://schemas.openxmlformats.org/officeDocument/2006/relationships/customXml" Target="../ink/ink860.xml"/><Relationship Id="rId263" Type="http://schemas.openxmlformats.org/officeDocument/2006/relationships/image" Target="../media/image267.png"/><Relationship Id="rId284" Type="http://schemas.openxmlformats.org/officeDocument/2006/relationships/customXml" Target="../ink/ink881.xml"/><Relationship Id="rId319" Type="http://schemas.openxmlformats.org/officeDocument/2006/relationships/image" Target="../media/image295.png"/><Relationship Id="rId37" Type="http://schemas.openxmlformats.org/officeDocument/2006/relationships/customXml" Target="../ink/ink756.xml"/><Relationship Id="rId58" Type="http://schemas.openxmlformats.org/officeDocument/2006/relationships/image" Target="../media/image166.png"/><Relationship Id="rId79" Type="http://schemas.openxmlformats.org/officeDocument/2006/relationships/customXml" Target="../ink/ink777.xml"/><Relationship Id="rId102" Type="http://schemas.openxmlformats.org/officeDocument/2006/relationships/customXml" Target="../ink/ink790.xml"/><Relationship Id="rId123" Type="http://schemas.openxmlformats.org/officeDocument/2006/relationships/image" Target="../media/image197.png"/><Relationship Id="rId144" Type="http://schemas.openxmlformats.org/officeDocument/2006/relationships/customXml" Target="../ink/ink811.xml"/><Relationship Id="rId330" Type="http://schemas.openxmlformats.org/officeDocument/2006/relationships/customXml" Target="../ink/ink904.xml"/><Relationship Id="rId90" Type="http://schemas.openxmlformats.org/officeDocument/2006/relationships/customXml" Target="../ink/ink783.xml"/><Relationship Id="rId165" Type="http://schemas.openxmlformats.org/officeDocument/2006/relationships/image" Target="../media/image218.png"/><Relationship Id="rId186" Type="http://schemas.openxmlformats.org/officeDocument/2006/relationships/customXml" Target="../ink/ink832.xml"/><Relationship Id="rId211" Type="http://schemas.openxmlformats.org/officeDocument/2006/relationships/image" Target="../media/image241.png"/><Relationship Id="rId232" Type="http://schemas.openxmlformats.org/officeDocument/2006/relationships/customXml" Target="../ink/ink855.xml"/><Relationship Id="rId253" Type="http://schemas.openxmlformats.org/officeDocument/2006/relationships/image" Target="../media/image262.png"/><Relationship Id="rId274" Type="http://schemas.openxmlformats.org/officeDocument/2006/relationships/customXml" Target="../ink/ink876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751.xml"/><Relationship Id="rId48" Type="http://schemas.openxmlformats.org/officeDocument/2006/relationships/image" Target="../media/image161.png"/><Relationship Id="rId69" Type="http://schemas.openxmlformats.org/officeDocument/2006/relationships/customXml" Target="../ink/ink772.xml"/><Relationship Id="rId113" Type="http://schemas.openxmlformats.org/officeDocument/2006/relationships/image" Target="../media/image192.png"/><Relationship Id="rId134" Type="http://schemas.openxmlformats.org/officeDocument/2006/relationships/customXml" Target="../ink/ink806.xml"/><Relationship Id="rId320" Type="http://schemas.openxmlformats.org/officeDocument/2006/relationships/customXml" Target="../ink/ink899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827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850.xml"/><Relationship Id="rId243" Type="http://schemas.openxmlformats.org/officeDocument/2006/relationships/image" Target="../media/image257.png"/><Relationship Id="rId264" Type="http://schemas.openxmlformats.org/officeDocument/2006/relationships/customXml" Target="../ink/ink871.xml"/><Relationship Id="rId285" Type="http://schemas.openxmlformats.org/officeDocument/2006/relationships/image" Target="../media/image278.png"/><Relationship Id="rId17" Type="http://schemas.openxmlformats.org/officeDocument/2006/relationships/customXml" Target="../ink/ink746.xml"/><Relationship Id="rId38" Type="http://schemas.openxmlformats.org/officeDocument/2006/relationships/image" Target="../media/image156.png"/><Relationship Id="rId59" Type="http://schemas.openxmlformats.org/officeDocument/2006/relationships/customXml" Target="../ink/ink767.xml"/><Relationship Id="rId103" Type="http://schemas.openxmlformats.org/officeDocument/2006/relationships/image" Target="../media/image187.png"/><Relationship Id="rId124" Type="http://schemas.openxmlformats.org/officeDocument/2006/relationships/customXml" Target="../ink/ink801.xml"/><Relationship Id="rId310" Type="http://schemas.openxmlformats.org/officeDocument/2006/relationships/customXml" Target="../ink/ink894.xml"/><Relationship Id="rId70" Type="http://schemas.openxmlformats.org/officeDocument/2006/relationships/image" Target="../media/image172.png"/><Relationship Id="rId91" Type="http://schemas.openxmlformats.org/officeDocument/2006/relationships/customXml" Target="../ink/ink784.xml"/><Relationship Id="rId145" Type="http://schemas.openxmlformats.org/officeDocument/2006/relationships/image" Target="../media/image208.png"/><Relationship Id="rId166" Type="http://schemas.openxmlformats.org/officeDocument/2006/relationships/customXml" Target="../ink/ink822.xml"/><Relationship Id="rId187" Type="http://schemas.openxmlformats.org/officeDocument/2006/relationships/image" Target="../media/image229.png"/><Relationship Id="rId331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5.xml"/><Relationship Id="rId233" Type="http://schemas.openxmlformats.org/officeDocument/2006/relationships/image" Target="../media/image252.png"/><Relationship Id="rId254" Type="http://schemas.openxmlformats.org/officeDocument/2006/relationships/customXml" Target="../ink/ink866.xml"/><Relationship Id="rId28" Type="http://schemas.openxmlformats.org/officeDocument/2006/relationships/image" Target="../media/image151.png"/><Relationship Id="rId49" Type="http://schemas.openxmlformats.org/officeDocument/2006/relationships/customXml" Target="../ink/ink762.xml"/><Relationship Id="rId114" Type="http://schemas.openxmlformats.org/officeDocument/2006/relationships/customXml" Target="../ink/ink796.xml"/><Relationship Id="rId275" Type="http://schemas.openxmlformats.org/officeDocument/2006/relationships/image" Target="../media/image273.png"/><Relationship Id="rId296" Type="http://schemas.openxmlformats.org/officeDocument/2006/relationships/customXml" Target="../ink/ink887.xml"/><Relationship Id="rId300" Type="http://schemas.openxmlformats.org/officeDocument/2006/relationships/customXml" Target="../ink/ink889.xml"/><Relationship Id="rId60" Type="http://schemas.openxmlformats.org/officeDocument/2006/relationships/image" Target="../media/image167.png"/><Relationship Id="rId81" Type="http://schemas.openxmlformats.org/officeDocument/2006/relationships/customXml" Target="../ink/ink778.xml"/><Relationship Id="rId135" Type="http://schemas.openxmlformats.org/officeDocument/2006/relationships/image" Target="../media/image203.png"/><Relationship Id="rId156" Type="http://schemas.openxmlformats.org/officeDocument/2006/relationships/customXml" Target="../ink/ink817.xml"/><Relationship Id="rId177" Type="http://schemas.openxmlformats.org/officeDocument/2006/relationships/image" Target="../media/image224.png"/><Relationship Id="rId198" Type="http://schemas.openxmlformats.org/officeDocument/2006/relationships/customXml" Target="../ink/ink838.xml"/><Relationship Id="rId321" Type="http://schemas.openxmlformats.org/officeDocument/2006/relationships/image" Target="../media/image296.png"/><Relationship Id="rId202" Type="http://schemas.openxmlformats.org/officeDocument/2006/relationships/customXml" Target="../ink/ink840.xml"/><Relationship Id="rId223" Type="http://schemas.openxmlformats.org/officeDocument/2006/relationships/image" Target="../media/image247.png"/><Relationship Id="rId244" Type="http://schemas.openxmlformats.org/officeDocument/2006/relationships/customXml" Target="../ink/ink861.xml"/><Relationship Id="rId18" Type="http://schemas.openxmlformats.org/officeDocument/2006/relationships/image" Target="../media/image146.png"/><Relationship Id="rId39" Type="http://schemas.openxmlformats.org/officeDocument/2006/relationships/customXml" Target="../ink/ink757.xml"/><Relationship Id="rId265" Type="http://schemas.openxmlformats.org/officeDocument/2006/relationships/image" Target="../media/image268.png"/><Relationship Id="rId286" Type="http://schemas.openxmlformats.org/officeDocument/2006/relationships/customXml" Target="../ink/ink882.xml"/><Relationship Id="rId50" Type="http://schemas.openxmlformats.org/officeDocument/2006/relationships/image" Target="../media/image162.png"/><Relationship Id="rId104" Type="http://schemas.openxmlformats.org/officeDocument/2006/relationships/customXml" Target="../ink/ink791.xml"/><Relationship Id="rId125" Type="http://schemas.openxmlformats.org/officeDocument/2006/relationships/image" Target="../media/image198.png"/><Relationship Id="rId146" Type="http://schemas.openxmlformats.org/officeDocument/2006/relationships/customXml" Target="../ink/ink812.xml"/><Relationship Id="rId167" Type="http://schemas.openxmlformats.org/officeDocument/2006/relationships/image" Target="../media/image219.png"/><Relationship Id="rId188" Type="http://schemas.openxmlformats.org/officeDocument/2006/relationships/customXml" Target="../ink/ink833.xml"/><Relationship Id="rId311" Type="http://schemas.openxmlformats.org/officeDocument/2006/relationships/image" Target="../media/image291.png"/><Relationship Id="rId332" Type="http://schemas.openxmlformats.org/officeDocument/2006/relationships/customXml" Target="../ink/ink905.xml"/><Relationship Id="rId71" Type="http://schemas.openxmlformats.org/officeDocument/2006/relationships/customXml" Target="../ink/ink773.xml"/><Relationship Id="rId92" Type="http://schemas.openxmlformats.org/officeDocument/2006/relationships/customXml" Target="../ink/ink785.xml"/><Relationship Id="rId213" Type="http://schemas.openxmlformats.org/officeDocument/2006/relationships/image" Target="../media/image242.png"/><Relationship Id="rId234" Type="http://schemas.openxmlformats.org/officeDocument/2006/relationships/customXml" Target="../ink/ink856.xml"/><Relationship Id="rId2" Type="http://schemas.openxmlformats.org/officeDocument/2006/relationships/customXml" Target="../ink/ink737.xml"/><Relationship Id="rId29" Type="http://schemas.openxmlformats.org/officeDocument/2006/relationships/customXml" Target="../ink/ink752.xml"/><Relationship Id="rId255" Type="http://schemas.openxmlformats.org/officeDocument/2006/relationships/image" Target="../media/image263.png"/><Relationship Id="rId276" Type="http://schemas.openxmlformats.org/officeDocument/2006/relationships/customXml" Target="../ink/ink877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807.xml"/><Relationship Id="rId157" Type="http://schemas.openxmlformats.org/officeDocument/2006/relationships/image" Target="../media/image214.png"/><Relationship Id="rId178" Type="http://schemas.openxmlformats.org/officeDocument/2006/relationships/customXml" Target="../ink/ink828.xml"/><Relationship Id="rId301" Type="http://schemas.openxmlformats.org/officeDocument/2006/relationships/image" Target="../media/image286.png"/><Relationship Id="rId322" Type="http://schemas.openxmlformats.org/officeDocument/2006/relationships/customXml" Target="../ink/ink900.xml"/><Relationship Id="rId61" Type="http://schemas.openxmlformats.org/officeDocument/2006/relationships/customXml" Target="../ink/ink768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747.xml"/><Relationship Id="rId224" Type="http://schemas.openxmlformats.org/officeDocument/2006/relationships/customXml" Target="../ink/ink851.xml"/><Relationship Id="rId245" Type="http://schemas.openxmlformats.org/officeDocument/2006/relationships/image" Target="../media/image258.png"/><Relationship Id="rId266" Type="http://schemas.openxmlformats.org/officeDocument/2006/relationships/customXml" Target="../ink/ink872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802.xml"/><Relationship Id="rId147" Type="http://schemas.openxmlformats.org/officeDocument/2006/relationships/image" Target="../media/image209.png"/><Relationship Id="rId168" Type="http://schemas.openxmlformats.org/officeDocument/2006/relationships/customXml" Target="../ink/ink823.xml"/><Relationship Id="rId312" Type="http://schemas.openxmlformats.org/officeDocument/2006/relationships/customXml" Target="../ink/ink895.xml"/><Relationship Id="rId333" Type="http://schemas.openxmlformats.org/officeDocument/2006/relationships/image" Target="../media/image303.png"/><Relationship Id="rId51" Type="http://schemas.openxmlformats.org/officeDocument/2006/relationships/customXml" Target="../ink/ink763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1.png"/><Relationship Id="rId214" Type="http://schemas.openxmlformats.org/officeDocument/2006/relationships/customXml" Target="../ink/ink846.xml"/><Relationship Id="rId235" Type="http://schemas.openxmlformats.org/officeDocument/2006/relationships/image" Target="../media/image253.png"/><Relationship Id="rId256" Type="http://schemas.openxmlformats.org/officeDocument/2006/relationships/customXml" Target="../ink/ink867.xml"/><Relationship Id="rId277" Type="http://schemas.openxmlformats.org/officeDocument/2006/relationships/image" Target="../media/image274.png"/><Relationship Id="rId298" Type="http://schemas.openxmlformats.org/officeDocument/2006/relationships/customXml" Target="../ink/ink888.xml"/><Relationship Id="rId116" Type="http://schemas.openxmlformats.org/officeDocument/2006/relationships/customXml" Target="../ink/ink797.xml"/><Relationship Id="rId137" Type="http://schemas.openxmlformats.org/officeDocument/2006/relationships/image" Target="../media/image204.png"/><Relationship Id="rId158" Type="http://schemas.openxmlformats.org/officeDocument/2006/relationships/customXml" Target="../ink/ink818.xml"/><Relationship Id="rId302" Type="http://schemas.openxmlformats.org/officeDocument/2006/relationships/customXml" Target="../ink/ink890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758.xml"/><Relationship Id="rId62" Type="http://schemas.openxmlformats.org/officeDocument/2006/relationships/image" Target="../media/image168.png"/><Relationship Id="rId83" Type="http://schemas.openxmlformats.org/officeDocument/2006/relationships/customXml" Target="../ink/ink779.xml"/><Relationship Id="rId179" Type="http://schemas.openxmlformats.org/officeDocument/2006/relationships/image" Target="../media/image225.png"/><Relationship Id="rId190" Type="http://schemas.openxmlformats.org/officeDocument/2006/relationships/customXml" Target="../ink/ink834.xml"/><Relationship Id="rId204" Type="http://schemas.openxmlformats.org/officeDocument/2006/relationships/customXml" Target="../ink/ink841.xml"/><Relationship Id="rId225" Type="http://schemas.openxmlformats.org/officeDocument/2006/relationships/image" Target="../media/image248.png"/><Relationship Id="rId246" Type="http://schemas.openxmlformats.org/officeDocument/2006/relationships/customXml" Target="../ink/ink862.xml"/><Relationship Id="rId267" Type="http://schemas.openxmlformats.org/officeDocument/2006/relationships/image" Target="../media/image269.png"/><Relationship Id="rId288" Type="http://schemas.openxmlformats.org/officeDocument/2006/relationships/customXml" Target="../ink/ink883.xml"/><Relationship Id="rId106" Type="http://schemas.openxmlformats.org/officeDocument/2006/relationships/customXml" Target="../ink/ink792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741.xml"/><Relationship Id="rId31" Type="http://schemas.openxmlformats.org/officeDocument/2006/relationships/customXml" Target="../ink/ink753.xml"/><Relationship Id="rId52" Type="http://schemas.openxmlformats.org/officeDocument/2006/relationships/image" Target="../media/image163.png"/><Relationship Id="rId73" Type="http://schemas.openxmlformats.org/officeDocument/2006/relationships/customXml" Target="../ink/ink774.xml"/><Relationship Id="rId94" Type="http://schemas.openxmlformats.org/officeDocument/2006/relationships/customXml" Target="../ink/ink786.xml"/><Relationship Id="rId148" Type="http://schemas.openxmlformats.org/officeDocument/2006/relationships/customXml" Target="../ink/ink813.xml"/><Relationship Id="rId169" Type="http://schemas.openxmlformats.org/officeDocument/2006/relationships/image" Target="../media/image220.png"/><Relationship Id="rId4" Type="http://schemas.openxmlformats.org/officeDocument/2006/relationships/customXml" Target="../ink/ink738.xml"/><Relationship Id="rId180" Type="http://schemas.openxmlformats.org/officeDocument/2006/relationships/customXml" Target="../ink/ink829.xml"/><Relationship Id="rId215" Type="http://schemas.openxmlformats.org/officeDocument/2006/relationships/image" Target="../media/image243.png"/><Relationship Id="rId236" Type="http://schemas.openxmlformats.org/officeDocument/2006/relationships/customXml" Target="../ink/ink857.xml"/><Relationship Id="rId257" Type="http://schemas.openxmlformats.org/officeDocument/2006/relationships/image" Target="../media/image264.png"/><Relationship Id="rId278" Type="http://schemas.openxmlformats.org/officeDocument/2006/relationships/customXml" Target="../ink/ink878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808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764.xml"/><Relationship Id="rId149" Type="http://schemas.openxmlformats.org/officeDocument/2006/relationships/image" Target="../media/image210.png"/><Relationship Id="rId314" Type="http://schemas.openxmlformats.org/officeDocument/2006/relationships/customXml" Target="../ink/ink896.xml"/><Relationship Id="rId95" Type="http://schemas.openxmlformats.org/officeDocument/2006/relationships/image" Target="../media/image183.png"/><Relationship Id="rId160" Type="http://schemas.openxmlformats.org/officeDocument/2006/relationships/customXml" Target="../ink/ink819.xml"/><Relationship Id="rId216" Type="http://schemas.openxmlformats.org/officeDocument/2006/relationships/customXml" Target="../ink/ink847.xml"/><Relationship Id="rId258" Type="http://schemas.openxmlformats.org/officeDocument/2006/relationships/customXml" Target="../ink/ink868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798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754.xml"/><Relationship Id="rId129" Type="http://schemas.openxmlformats.org/officeDocument/2006/relationships/image" Target="../media/image200.png"/><Relationship Id="rId280" Type="http://schemas.openxmlformats.org/officeDocument/2006/relationships/customXml" Target="../ink/ink879.xml"/><Relationship Id="rId75" Type="http://schemas.openxmlformats.org/officeDocument/2006/relationships/customXml" Target="../ink/ink775.xml"/><Relationship Id="rId140" Type="http://schemas.openxmlformats.org/officeDocument/2006/relationships/customXml" Target="../ink/ink809.xml"/><Relationship Id="rId182" Type="http://schemas.openxmlformats.org/officeDocument/2006/relationships/customXml" Target="../ink/ink830.xml"/><Relationship Id="rId6" Type="http://schemas.openxmlformats.org/officeDocument/2006/relationships/customXml" Target="../ink/ink739.xml"/><Relationship Id="rId238" Type="http://schemas.openxmlformats.org/officeDocument/2006/relationships/customXml" Target="../ink/ink858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742.xml"/><Relationship Id="rId109" Type="http://schemas.openxmlformats.org/officeDocument/2006/relationships/image" Target="../media/image190.png"/><Relationship Id="rId260" Type="http://schemas.openxmlformats.org/officeDocument/2006/relationships/customXml" Target="../ink/ink869.xml"/><Relationship Id="rId316" Type="http://schemas.openxmlformats.org/officeDocument/2006/relationships/customXml" Target="../ink/ink897.xml"/><Relationship Id="rId55" Type="http://schemas.openxmlformats.org/officeDocument/2006/relationships/customXml" Target="../ink/ink765.xml"/><Relationship Id="rId97" Type="http://schemas.openxmlformats.org/officeDocument/2006/relationships/image" Target="../media/image184.png"/><Relationship Id="rId120" Type="http://schemas.openxmlformats.org/officeDocument/2006/relationships/customXml" Target="../ink/ink799.xml"/><Relationship Id="rId162" Type="http://schemas.openxmlformats.org/officeDocument/2006/relationships/customXml" Target="../ink/ink820.xml"/><Relationship Id="rId218" Type="http://schemas.openxmlformats.org/officeDocument/2006/relationships/customXml" Target="../ink/ink848.xml"/><Relationship Id="rId27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917.xml"/><Relationship Id="rId63" Type="http://schemas.openxmlformats.org/officeDocument/2006/relationships/customXml" Target="../ink/ink938.xml"/><Relationship Id="rId159" Type="http://schemas.openxmlformats.org/officeDocument/2006/relationships/image" Target="../media/image215.png"/><Relationship Id="rId324" Type="http://schemas.openxmlformats.org/officeDocument/2006/relationships/customXml" Target="../ink/ink1070.xml"/><Relationship Id="rId170" Type="http://schemas.openxmlformats.org/officeDocument/2006/relationships/customXml" Target="../ink/ink993.xml"/><Relationship Id="rId226" Type="http://schemas.openxmlformats.org/officeDocument/2006/relationships/customXml" Target="../ink/ink1021.xml"/><Relationship Id="rId268" Type="http://schemas.openxmlformats.org/officeDocument/2006/relationships/customXml" Target="../ink/ink1042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972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928.xml"/><Relationship Id="rId139" Type="http://schemas.openxmlformats.org/officeDocument/2006/relationships/image" Target="../media/image205.png"/><Relationship Id="rId290" Type="http://schemas.openxmlformats.org/officeDocument/2006/relationships/customXml" Target="../ink/ink1053.xml"/><Relationship Id="rId304" Type="http://schemas.openxmlformats.org/officeDocument/2006/relationships/customXml" Target="../ink/ink1060.xml"/><Relationship Id="rId85" Type="http://schemas.openxmlformats.org/officeDocument/2006/relationships/customXml" Target="../ink/ink949.xml"/><Relationship Id="rId150" Type="http://schemas.openxmlformats.org/officeDocument/2006/relationships/customXml" Target="../ink/ink983.xml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48" Type="http://schemas.openxmlformats.org/officeDocument/2006/relationships/customXml" Target="../ink/ink1032.xml"/><Relationship Id="rId12" Type="http://schemas.openxmlformats.org/officeDocument/2006/relationships/image" Target="../media/image136.png"/><Relationship Id="rId108" Type="http://schemas.openxmlformats.org/officeDocument/2006/relationships/customXml" Target="../ink/ink962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956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918.xml"/><Relationship Id="rId119" Type="http://schemas.openxmlformats.org/officeDocument/2006/relationships/image" Target="../media/image195.png"/><Relationship Id="rId270" Type="http://schemas.openxmlformats.org/officeDocument/2006/relationships/customXml" Target="../ink/ink1043.xml"/><Relationship Id="rId326" Type="http://schemas.openxmlformats.org/officeDocument/2006/relationships/customXml" Target="../ink/ink1071.xml"/><Relationship Id="rId65" Type="http://schemas.openxmlformats.org/officeDocument/2006/relationships/customXml" Target="../ink/ink939.xml"/><Relationship Id="rId130" Type="http://schemas.openxmlformats.org/officeDocument/2006/relationships/customXml" Target="../ink/ink973.xml"/><Relationship Id="rId172" Type="http://schemas.openxmlformats.org/officeDocument/2006/relationships/customXml" Target="../ink/ink994.xml"/><Relationship Id="rId228" Type="http://schemas.openxmlformats.org/officeDocument/2006/relationships/customXml" Target="../ink/ink1022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1033.xml"/><Relationship Id="rId292" Type="http://schemas.openxmlformats.org/officeDocument/2006/relationships/customXml" Target="../ink/ink1054.xml"/><Relationship Id="rId306" Type="http://schemas.openxmlformats.org/officeDocument/2006/relationships/customXml" Target="../ink/ink1061.xml"/><Relationship Id="rId24" Type="http://schemas.openxmlformats.org/officeDocument/2006/relationships/image" Target="../media/image149.png"/><Relationship Id="rId45" Type="http://schemas.openxmlformats.org/officeDocument/2006/relationships/customXml" Target="../ink/ink929.xml"/><Relationship Id="rId66" Type="http://schemas.openxmlformats.org/officeDocument/2006/relationships/image" Target="../media/image170.png"/><Relationship Id="rId87" Type="http://schemas.openxmlformats.org/officeDocument/2006/relationships/customXml" Target="../ink/ink950.xml"/><Relationship Id="rId110" Type="http://schemas.openxmlformats.org/officeDocument/2006/relationships/customXml" Target="../ink/ink963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984.xml"/><Relationship Id="rId173" Type="http://schemas.openxmlformats.org/officeDocument/2006/relationships/image" Target="../media/image222.png"/><Relationship Id="rId194" Type="http://schemas.openxmlformats.org/officeDocument/2006/relationships/customXml" Target="../ink/ink1005.xml"/><Relationship Id="rId208" Type="http://schemas.openxmlformats.org/officeDocument/2006/relationships/customXml" Target="../ink/ink1012.xml"/><Relationship Id="rId229" Type="http://schemas.openxmlformats.org/officeDocument/2006/relationships/image" Target="../media/image250.png"/><Relationship Id="rId240" Type="http://schemas.openxmlformats.org/officeDocument/2006/relationships/customXml" Target="../ink/ink1028.xml"/><Relationship Id="rId261" Type="http://schemas.openxmlformats.org/officeDocument/2006/relationships/image" Target="../media/image266.png"/><Relationship Id="rId14" Type="http://schemas.openxmlformats.org/officeDocument/2006/relationships/customXml" Target="../ink/ink912.xml"/><Relationship Id="rId35" Type="http://schemas.openxmlformats.org/officeDocument/2006/relationships/customXml" Target="../ink/ink924.xml"/><Relationship Id="rId56" Type="http://schemas.openxmlformats.org/officeDocument/2006/relationships/image" Target="../media/image165.png"/><Relationship Id="rId77" Type="http://schemas.openxmlformats.org/officeDocument/2006/relationships/customXml" Target="../ink/ink945.xml"/><Relationship Id="rId100" Type="http://schemas.openxmlformats.org/officeDocument/2006/relationships/customXml" Target="../ink/ink958.xml"/><Relationship Id="rId282" Type="http://schemas.openxmlformats.org/officeDocument/2006/relationships/customXml" Target="../ink/ink1049.xml"/><Relationship Id="rId317" Type="http://schemas.openxmlformats.org/officeDocument/2006/relationships/image" Target="../media/image294.png"/><Relationship Id="rId8" Type="http://schemas.openxmlformats.org/officeDocument/2006/relationships/customXml" Target="../ink/ink909.xml"/><Relationship Id="rId98" Type="http://schemas.openxmlformats.org/officeDocument/2006/relationships/customXml" Target="../ink/ink957.xml"/><Relationship Id="rId121" Type="http://schemas.openxmlformats.org/officeDocument/2006/relationships/image" Target="../media/image196.png"/><Relationship Id="rId142" Type="http://schemas.openxmlformats.org/officeDocument/2006/relationships/customXml" Target="../ink/ink979.xml"/><Relationship Id="rId163" Type="http://schemas.openxmlformats.org/officeDocument/2006/relationships/image" Target="../media/image217.png"/><Relationship Id="rId184" Type="http://schemas.openxmlformats.org/officeDocument/2006/relationships/customXml" Target="../ink/ink1000.xml"/><Relationship Id="rId219" Type="http://schemas.openxmlformats.org/officeDocument/2006/relationships/image" Target="../media/image245.png"/><Relationship Id="rId230" Type="http://schemas.openxmlformats.org/officeDocument/2006/relationships/customXml" Target="../ink/ink1023.xml"/><Relationship Id="rId251" Type="http://schemas.openxmlformats.org/officeDocument/2006/relationships/image" Target="../media/image261.png"/><Relationship Id="rId25" Type="http://schemas.openxmlformats.org/officeDocument/2006/relationships/customXml" Target="../ink/ink919.xml"/><Relationship Id="rId46" Type="http://schemas.openxmlformats.org/officeDocument/2006/relationships/image" Target="../media/image160.png"/><Relationship Id="rId67" Type="http://schemas.openxmlformats.org/officeDocument/2006/relationships/customXml" Target="../ink/ink940.xml"/><Relationship Id="rId272" Type="http://schemas.openxmlformats.org/officeDocument/2006/relationships/customXml" Target="../ink/ink1044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1072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974.xml"/><Relationship Id="rId153" Type="http://schemas.openxmlformats.org/officeDocument/2006/relationships/image" Target="../media/image212.png"/><Relationship Id="rId174" Type="http://schemas.openxmlformats.org/officeDocument/2006/relationships/customXml" Target="../ink/ink995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1018.xml"/><Relationship Id="rId241" Type="http://schemas.openxmlformats.org/officeDocument/2006/relationships/image" Target="../media/image256.png"/><Relationship Id="rId15" Type="http://schemas.openxmlformats.org/officeDocument/2006/relationships/customXml" Target="../ink/ink913.xml"/><Relationship Id="rId36" Type="http://schemas.openxmlformats.org/officeDocument/2006/relationships/image" Target="../media/image155.png"/><Relationship Id="rId57" Type="http://schemas.openxmlformats.org/officeDocument/2006/relationships/customXml" Target="../ink/ink935.xml"/><Relationship Id="rId262" Type="http://schemas.openxmlformats.org/officeDocument/2006/relationships/customXml" Target="../ink/ink1039.xml"/><Relationship Id="rId283" Type="http://schemas.openxmlformats.org/officeDocument/2006/relationships/image" Target="../media/image277.png"/><Relationship Id="rId318" Type="http://schemas.openxmlformats.org/officeDocument/2006/relationships/customXml" Target="../ink/ink1067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969.xml"/><Relationship Id="rId143" Type="http://schemas.openxmlformats.org/officeDocument/2006/relationships/image" Target="../media/image207.png"/><Relationship Id="rId164" Type="http://schemas.openxmlformats.org/officeDocument/2006/relationships/customXml" Target="../ink/ink990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1013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1034.xml"/><Relationship Id="rId273" Type="http://schemas.openxmlformats.org/officeDocument/2006/relationships/image" Target="../media/image272.png"/><Relationship Id="rId294" Type="http://schemas.openxmlformats.org/officeDocument/2006/relationships/customXml" Target="../ink/ink1055.xml"/><Relationship Id="rId308" Type="http://schemas.openxmlformats.org/officeDocument/2006/relationships/customXml" Target="../ink/ink1062.xml"/><Relationship Id="rId329" Type="http://schemas.openxmlformats.org/officeDocument/2006/relationships/image" Target="../media/image300.png"/><Relationship Id="rId47" Type="http://schemas.openxmlformats.org/officeDocument/2006/relationships/customXml" Target="../ink/ink930.xml"/><Relationship Id="rId68" Type="http://schemas.openxmlformats.org/officeDocument/2006/relationships/image" Target="../media/image171.png"/><Relationship Id="rId89" Type="http://schemas.openxmlformats.org/officeDocument/2006/relationships/customXml" Target="../ink/ink951.xml"/><Relationship Id="rId112" Type="http://schemas.openxmlformats.org/officeDocument/2006/relationships/customXml" Target="../ink/ink964.xml"/><Relationship Id="rId133" Type="http://schemas.openxmlformats.org/officeDocument/2006/relationships/image" Target="../media/image202.png"/><Relationship Id="rId154" Type="http://schemas.openxmlformats.org/officeDocument/2006/relationships/customXml" Target="../ink/ink985.xml"/><Relationship Id="rId175" Type="http://schemas.openxmlformats.org/officeDocument/2006/relationships/image" Target="../media/image223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4.xml"/><Relationship Id="rId221" Type="http://schemas.openxmlformats.org/officeDocument/2006/relationships/image" Target="../media/image246.png"/><Relationship Id="rId242" Type="http://schemas.openxmlformats.org/officeDocument/2006/relationships/customXml" Target="../ink/ink1029.xml"/><Relationship Id="rId263" Type="http://schemas.openxmlformats.org/officeDocument/2006/relationships/image" Target="../media/image267.png"/><Relationship Id="rId284" Type="http://schemas.openxmlformats.org/officeDocument/2006/relationships/customXml" Target="../ink/ink1050.xml"/><Relationship Id="rId319" Type="http://schemas.openxmlformats.org/officeDocument/2006/relationships/image" Target="../media/image295.png"/><Relationship Id="rId37" Type="http://schemas.openxmlformats.org/officeDocument/2006/relationships/customXml" Target="../ink/ink925.xml"/><Relationship Id="rId58" Type="http://schemas.openxmlformats.org/officeDocument/2006/relationships/image" Target="../media/image166.png"/><Relationship Id="rId79" Type="http://schemas.openxmlformats.org/officeDocument/2006/relationships/customXml" Target="../ink/ink946.xml"/><Relationship Id="rId102" Type="http://schemas.openxmlformats.org/officeDocument/2006/relationships/customXml" Target="../ink/ink959.xml"/><Relationship Id="rId123" Type="http://schemas.openxmlformats.org/officeDocument/2006/relationships/image" Target="../media/image197.png"/><Relationship Id="rId144" Type="http://schemas.openxmlformats.org/officeDocument/2006/relationships/customXml" Target="../ink/ink980.xml"/><Relationship Id="rId330" Type="http://schemas.openxmlformats.org/officeDocument/2006/relationships/customXml" Target="../ink/ink1073.xml"/><Relationship Id="rId90" Type="http://schemas.openxmlformats.org/officeDocument/2006/relationships/customXml" Target="../ink/ink952.xml"/><Relationship Id="rId165" Type="http://schemas.openxmlformats.org/officeDocument/2006/relationships/image" Target="../media/image218.png"/><Relationship Id="rId186" Type="http://schemas.openxmlformats.org/officeDocument/2006/relationships/customXml" Target="../ink/ink1001.xml"/><Relationship Id="rId211" Type="http://schemas.openxmlformats.org/officeDocument/2006/relationships/image" Target="../media/image241.png"/><Relationship Id="rId232" Type="http://schemas.openxmlformats.org/officeDocument/2006/relationships/customXml" Target="../ink/ink1024.xml"/><Relationship Id="rId253" Type="http://schemas.openxmlformats.org/officeDocument/2006/relationships/image" Target="../media/image262.png"/><Relationship Id="rId274" Type="http://schemas.openxmlformats.org/officeDocument/2006/relationships/customXml" Target="../ink/ink1045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920.xml"/><Relationship Id="rId48" Type="http://schemas.openxmlformats.org/officeDocument/2006/relationships/image" Target="../media/image161.png"/><Relationship Id="rId69" Type="http://schemas.openxmlformats.org/officeDocument/2006/relationships/customXml" Target="../ink/ink941.xml"/><Relationship Id="rId113" Type="http://schemas.openxmlformats.org/officeDocument/2006/relationships/image" Target="../media/image192.png"/><Relationship Id="rId134" Type="http://schemas.openxmlformats.org/officeDocument/2006/relationships/customXml" Target="../ink/ink975.xml"/><Relationship Id="rId320" Type="http://schemas.openxmlformats.org/officeDocument/2006/relationships/customXml" Target="../ink/ink1068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996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1019.xml"/><Relationship Id="rId243" Type="http://schemas.openxmlformats.org/officeDocument/2006/relationships/image" Target="../media/image257.png"/><Relationship Id="rId264" Type="http://schemas.openxmlformats.org/officeDocument/2006/relationships/customXml" Target="../ink/ink1040.xml"/><Relationship Id="rId285" Type="http://schemas.openxmlformats.org/officeDocument/2006/relationships/image" Target="../media/image278.png"/><Relationship Id="rId17" Type="http://schemas.openxmlformats.org/officeDocument/2006/relationships/customXml" Target="../ink/ink915.xml"/><Relationship Id="rId38" Type="http://schemas.openxmlformats.org/officeDocument/2006/relationships/image" Target="../media/image156.png"/><Relationship Id="rId59" Type="http://schemas.openxmlformats.org/officeDocument/2006/relationships/customXml" Target="../ink/ink936.xml"/><Relationship Id="rId103" Type="http://schemas.openxmlformats.org/officeDocument/2006/relationships/image" Target="../media/image187.png"/><Relationship Id="rId124" Type="http://schemas.openxmlformats.org/officeDocument/2006/relationships/customXml" Target="../ink/ink970.xml"/><Relationship Id="rId310" Type="http://schemas.openxmlformats.org/officeDocument/2006/relationships/customXml" Target="../ink/ink1063.xml"/><Relationship Id="rId70" Type="http://schemas.openxmlformats.org/officeDocument/2006/relationships/image" Target="../media/image172.png"/><Relationship Id="rId91" Type="http://schemas.openxmlformats.org/officeDocument/2006/relationships/customXml" Target="../ink/ink953.xml"/><Relationship Id="rId145" Type="http://schemas.openxmlformats.org/officeDocument/2006/relationships/image" Target="../media/image208.png"/><Relationship Id="rId166" Type="http://schemas.openxmlformats.org/officeDocument/2006/relationships/customXml" Target="../ink/ink991.xml"/><Relationship Id="rId187" Type="http://schemas.openxmlformats.org/officeDocument/2006/relationships/image" Target="../media/image229.png"/><Relationship Id="rId331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14.xml"/><Relationship Id="rId233" Type="http://schemas.openxmlformats.org/officeDocument/2006/relationships/image" Target="../media/image252.png"/><Relationship Id="rId254" Type="http://schemas.openxmlformats.org/officeDocument/2006/relationships/customXml" Target="../ink/ink1035.xml"/><Relationship Id="rId28" Type="http://schemas.openxmlformats.org/officeDocument/2006/relationships/image" Target="../media/image151.png"/><Relationship Id="rId49" Type="http://schemas.openxmlformats.org/officeDocument/2006/relationships/customXml" Target="../ink/ink931.xml"/><Relationship Id="rId114" Type="http://schemas.openxmlformats.org/officeDocument/2006/relationships/customXml" Target="../ink/ink965.xml"/><Relationship Id="rId275" Type="http://schemas.openxmlformats.org/officeDocument/2006/relationships/image" Target="../media/image273.png"/><Relationship Id="rId296" Type="http://schemas.openxmlformats.org/officeDocument/2006/relationships/customXml" Target="../ink/ink1056.xml"/><Relationship Id="rId300" Type="http://schemas.openxmlformats.org/officeDocument/2006/relationships/customXml" Target="../ink/ink1058.xml"/><Relationship Id="rId60" Type="http://schemas.openxmlformats.org/officeDocument/2006/relationships/image" Target="../media/image167.png"/><Relationship Id="rId81" Type="http://schemas.openxmlformats.org/officeDocument/2006/relationships/customXml" Target="../ink/ink947.xml"/><Relationship Id="rId135" Type="http://schemas.openxmlformats.org/officeDocument/2006/relationships/image" Target="../media/image203.png"/><Relationship Id="rId156" Type="http://schemas.openxmlformats.org/officeDocument/2006/relationships/customXml" Target="../ink/ink986.xml"/><Relationship Id="rId177" Type="http://schemas.openxmlformats.org/officeDocument/2006/relationships/image" Target="../media/image224.png"/><Relationship Id="rId198" Type="http://schemas.openxmlformats.org/officeDocument/2006/relationships/customXml" Target="../ink/ink1007.xml"/><Relationship Id="rId321" Type="http://schemas.openxmlformats.org/officeDocument/2006/relationships/image" Target="../media/image296.png"/><Relationship Id="rId202" Type="http://schemas.openxmlformats.org/officeDocument/2006/relationships/customXml" Target="../ink/ink1009.xml"/><Relationship Id="rId223" Type="http://schemas.openxmlformats.org/officeDocument/2006/relationships/image" Target="../media/image247.png"/><Relationship Id="rId244" Type="http://schemas.openxmlformats.org/officeDocument/2006/relationships/customXml" Target="../ink/ink1030.xml"/><Relationship Id="rId18" Type="http://schemas.openxmlformats.org/officeDocument/2006/relationships/image" Target="../media/image146.png"/><Relationship Id="rId39" Type="http://schemas.openxmlformats.org/officeDocument/2006/relationships/customXml" Target="../ink/ink926.xml"/><Relationship Id="rId265" Type="http://schemas.openxmlformats.org/officeDocument/2006/relationships/image" Target="../media/image268.png"/><Relationship Id="rId286" Type="http://schemas.openxmlformats.org/officeDocument/2006/relationships/customXml" Target="../ink/ink1051.xml"/><Relationship Id="rId50" Type="http://schemas.openxmlformats.org/officeDocument/2006/relationships/image" Target="../media/image162.png"/><Relationship Id="rId104" Type="http://schemas.openxmlformats.org/officeDocument/2006/relationships/customXml" Target="../ink/ink960.xml"/><Relationship Id="rId125" Type="http://schemas.openxmlformats.org/officeDocument/2006/relationships/image" Target="../media/image198.png"/><Relationship Id="rId146" Type="http://schemas.openxmlformats.org/officeDocument/2006/relationships/customXml" Target="../ink/ink981.xml"/><Relationship Id="rId167" Type="http://schemas.openxmlformats.org/officeDocument/2006/relationships/image" Target="../media/image219.png"/><Relationship Id="rId188" Type="http://schemas.openxmlformats.org/officeDocument/2006/relationships/customXml" Target="../ink/ink1002.xml"/><Relationship Id="rId311" Type="http://schemas.openxmlformats.org/officeDocument/2006/relationships/image" Target="../media/image291.png"/><Relationship Id="rId332" Type="http://schemas.openxmlformats.org/officeDocument/2006/relationships/customXml" Target="../ink/ink1074.xml"/><Relationship Id="rId71" Type="http://schemas.openxmlformats.org/officeDocument/2006/relationships/customXml" Target="../ink/ink942.xml"/><Relationship Id="rId92" Type="http://schemas.openxmlformats.org/officeDocument/2006/relationships/customXml" Target="../ink/ink954.xml"/><Relationship Id="rId213" Type="http://schemas.openxmlformats.org/officeDocument/2006/relationships/image" Target="../media/image242.png"/><Relationship Id="rId234" Type="http://schemas.openxmlformats.org/officeDocument/2006/relationships/customXml" Target="../ink/ink1025.xml"/><Relationship Id="rId2" Type="http://schemas.openxmlformats.org/officeDocument/2006/relationships/customXml" Target="../ink/ink906.xml"/><Relationship Id="rId29" Type="http://schemas.openxmlformats.org/officeDocument/2006/relationships/customXml" Target="../ink/ink921.xml"/><Relationship Id="rId255" Type="http://schemas.openxmlformats.org/officeDocument/2006/relationships/image" Target="../media/image263.png"/><Relationship Id="rId276" Type="http://schemas.openxmlformats.org/officeDocument/2006/relationships/customXml" Target="../ink/ink1046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976.xml"/><Relationship Id="rId157" Type="http://schemas.openxmlformats.org/officeDocument/2006/relationships/image" Target="../media/image214.png"/><Relationship Id="rId178" Type="http://schemas.openxmlformats.org/officeDocument/2006/relationships/customXml" Target="../ink/ink997.xml"/><Relationship Id="rId301" Type="http://schemas.openxmlformats.org/officeDocument/2006/relationships/image" Target="../media/image286.png"/><Relationship Id="rId322" Type="http://schemas.openxmlformats.org/officeDocument/2006/relationships/customXml" Target="../ink/ink1069.xml"/><Relationship Id="rId61" Type="http://schemas.openxmlformats.org/officeDocument/2006/relationships/customXml" Target="../ink/ink937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916.xml"/><Relationship Id="rId224" Type="http://schemas.openxmlformats.org/officeDocument/2006/relationships/customXml" Target="../ink/ink1020.xml"/><Relationship Id="rId245" Type="http://schemas.openxmlformats.org/officeDocument/2006/relationships/image" Target="../media/image258.png"/><Relationship Id="rId266" Type="http://schemas.openxmlformats.org/officeDocument/2006/relationships/customXml" Target="../ink/ink1041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971.xml"/><Relationship Id="rId147" Type="http://schemas.openxmlformats.org/officeDocument/2006/relationships/image" Target="../media/image209.png"/><Relationship Id="rId168" Type="http://schemas.openxmlformats.org/officeDocument/2006/relationships/customXml" Target="../ink/ink992.xml"/><Relationship Id="rId312" Type="http://schemas.openxmlformats.org/officeDocument/2006/relationships/customXml" Target="../ink/ink1064.xml"/><Relationship Id="rId333" Type="http://schemas.openxmlformats.org/officeDocument/2006/relationships/image" Target="../media/image305.png"/><Relationship Id="rId51" Type="http://schemas.openxmlformats.org/officeDocument/2006/relationships/customXml" Target="../ink/ink932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4.png"/><Relationship Id="rId214" Type="http://schemas.openxmlformats.org/officeDocument/2006/relationships/customXml" Target="../ink/ink1015.xml"/><Relationship Id="rId235" Type="http://schemas.openxmlformats.org/officeDocument/2006/relationships/image" Target="../media/image253.png"/><Relationship Id="rId256" Type="http://schemas.openxmlformats.org/officeDocument/2006/relationships/customXml" Target="../ink/ink1036.xml"/><Relationship Id="rId277" Type="http://schemas.openxmlformats.org/officeDocument/2006/relationships/image" Target="../media/image274.png"/><Relationship Id="rId298" Type="http://schemas.openxmlformats.org/officeDocument/2006/relationships/customXml" Target="../ink/ink1057.xml"/><Relationship Id="rId116" Type="http://schemas.openxmlformats.org/officeDocument/2006/relationships/customXml" Target="../ink/ink966.xml"/><Relationship Id="rId137" Type="http://schemas.openxmlformats.org/officeDocument/2006/relationships/image" Target="../media/image204.png"/><Relationship Id="rId158" Type="http://schemas.openxmlformats.org/officeDocument/2006/relationships/customXml" Target="../ink/ink987.xml"/><Relationship Id="rId302" Type="http://schemas.openxmlformats.org/officeDocument/2006/relationships/customXml" Target="../ink/ink1059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927.xml"/><Relationship Id="rId62" Type="http://schemas.openxmlformats.org/officeDocument/2006/relationships/image" Target="../media/image168.png"/><Relationship Id="rId83" Type="http://schemas.openxmlformats.org/officeDocument/2006/relationships/customXml" Target="../ink/ink948.xml"/><Relationship Id="rId179" Type="http://schemas.openxmlformats.org/officeDocument/2006/relationships/image" Target="../media/image225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5" Type="http://schemas.openxmlformats.org/officeDocument/2006/relationships/image" Target="../media/image248.png"/><Relationship Id="rId246" Type="http://schemas.openxmlformats.org/officeDocument/2006/relationships/customXml" Target="../ink/ink1031.xml"/><Relationship Id="rId267" Type="http://schemas.openxmlformats.org/officeDocument/2006/relationships/image" Target="../media/image269.png"/><Relationship Id="rId288" Type="http://schemas.openxmlformats.org/officeDocument/2006/relationships/customXml" Target="../ink/ink1052.xml"/><Relationship Id="rId106" Type="http://schemas.openxmlformats.org/officeDocument/2006/relationships/customXml" Target="../ink/ink961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910.xml"/><Relationship Id="rId31" Type="http://schemas.openxmlformats.org/officeDocument/2006/relationships/customXml" Target="../ink/ink922.xml"/><Relationship Id="rId52" Type="http://schemas.openxmlformats.org/officeDocument/2006/relationships/image" Target="../media/image163.png"/><Relationship Id="rId73" Type="http://schemas.openxmlformats.org/officeDocument/2006/relationships/customXml" Target="../ink/ink943.xml"/><Relationship Id="rId94" Type="http://schemas.openxmlformats.org/officeDocument/2006/relationships/customXml" Target="../ink/ink955.xml"/><Relationship Id="rId148" Type="http://schemas.openxmlformats.org/officeDocument/2006/relationships/customXml" Target="../ink/ink982.xml"/><Relationship Id="rId169" Type="http://schemas.openxmlformats.org/officeDocument/2006/relationships/image" Target="../media/image220.png"/><Relationship Id="rId334" Type="http://schemas.openxmlformats.org/officeDocument/2006/relationships/customXml" Target="../ink/ink1075.xml"/><Relationship Id="rId4" Type="http://schemas.openxmlformats.org/officeDocument/2006/relationships/customXml" Target="../ink/ink907.xml"/><Relationship Id="rId180" Type="http://schemas.openxmlformats.org/officeDocument/2006/relationships/customXml" Target="../ink/ink998.xml"/><Relationship Id="rId215" Type="http://schemas.openxmlformats.org/officeDocument/2006/relationships/image" Target="../media/image243.png"/><Relationship Id="rId236" Type="http://schemas.openxmlformats.org/officeDocument/2006/relationships/customXml" Target="../ink/ink1026.xml"/><Relationship Id="rId257" Type="http://schemas.openxmlformats.org/officeDocument/2006/relationships/image" Target="../media/image264.png"/><Relationship Id="rId278" Type="http://schemas.openxmlformats.org/officeDocument/2006/relationships/customXml" Target="../ink/ink1047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977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933.xml"/><Relationship Id="rId149" Type="http://schemas.openxmlformats.org/officeDocument/2006/relationships/image" Target="../media/image210.png"/><Relationship Id="rId314" Type="http://schemas.openxmlformats.org/officeDocument/2006/relationships/customXml" Target="../ink/ink1065.xml"/><Relationship Id="rId95" Type="http://schemas.openxmlformats.org/officeDocument/2006/relationships/image" Target="../media/image183.png"/><Relationship Id="rId160" Type="http://schemas.openxmlformats.org/officeDocument/2006/relationships/customXml" Target="../ink/ink988.xml"/><Relationship Id="rId216" Type="http://schemas.openxmlformats.org/officeDocument/2006/relationships/customXml" Target="../ink/ink1016.xml"/><Relationship Id="rId258" Type="http://schemas.openxmlformats.org/officeDocument/2006/relationships/customXml" Target="../ink/ink1037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967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923.xml"/><Relationship Id="rId129" Type="http://schemas.openxmlformats.org/officeDocument/2006/relationships/image" Target="../media/image200.png"/><Relationship Id="rId280" Type="http://schemas.openxmlformats.org/officeDocument/2006/relationships/customXml" Target="../ink/ink1048.xml"/><Relationship Id="rId75" Type="http://schemas.openxmlformats.org/officeDocument/2006/relationships/customXml" Target="../ink/ink944.xml"/><Relationship Id="rId140" Type="http://schemas.openxmlformats.org/officeDocument/2006/relationships/customXml" Target="../ink/ink978.xml"/><Relationship Id="rId182" Type="http://schemas.openxmlformats.org/officeDocument/2006/relationships/customXml" Target="../ink/ink999.xml"/><Relationship Id="rId6" Type="http://schemas.openxmlformats.org/officeDocument/2006/relationships/customXml" Target="../ink/ink908.xml"/><Relationship Id="rId238" Type="http://schemas.openxmlformats.org/officeDocument/2006/relationships/customXml" Target="../ink/ink1027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911.xml"/><Relationship Id="rId109" Type="http://schemas.openxmlformats.org/officeDocument/2006/relationships/image" Target="../media/image190.png"/><Relationship Id="rId260" Type="http://schemas.openxmlformats.org/officeDocument/2006/relationships/customXml" Target="../ink/ink1038.xml"/><Relationship Id="rId316" Type="http://schemas.openxmlformats.org/officeDocument/2006/relationships/customXml" Target="../ink/ink1066.xml"/><Relationship Id="rId55" Type="http://schemas.openxmlformats.org/officeDocument/2006/relationships/customXml" Target="../ink/ink934.xml"/><Relationship Id="rId97" Type="http://schemas.openxmlformats.org/officeDocument/2006/relationships/image" Target="../media/image184.png"/><Relationship Id="rId120" Type="http://schemas.openxmlformats.org/officeDocument/2006/relationships/customXml" Target="../ink/ink968.xml"/><Relationship Id="rId162" Type="http://schemas.openxmlformats.org/officeDocument/2006/relationships/customXml" Target="../ink/ink989.xml"/><Relationship Id="rId218" Type="http://schemas.openxmlformats.org/officeDocument/2006/relationships/customXml" Target="../ink/ink1017.xml"/><Relationship Id="rId271" Type="http://schemas.openxmlformats.org/officeDocument/2006/relationships/image" Target="../media/image2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903.00007.pdf" TargetMode="External"/><Relationship Id="rId3" Type="http://schemas.openxmlformats.org/officeDocument/2006/relationships/hyperlink" Target="https://agupubs.onlinelibrary.wiley.com/doi/full/10.1002/wrcr.20354" TargetMode="External"/><Relationship Id="rId7" Type="http://schemas.openxmlformats.org/officeDocument/2006/relationships/hyperlink" Target="https://www.ncbi.nlm.nih.gov/pmc/articles/PMC1207814/pdf/ge1452505.pdf" TargetMode="External"/><Relationship Id="rId2" Type="http://schemas.openxmlformats.org/officeDocument/2006/relationships/hyperlink" Target="https://www.pnas.org/content/117/48/30055#abstrac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B978012818803300012X" TargetMode="External"/><Relationship Id="rId5" Type="http://schemas.openxmlformats.org/officeDocument/2006/relationships/hyperlink" Target="https://agupubs.onlinelibrary.wiley.com/doi/10.1002/2017WR020528" TargetMode="External"/><Relationship Id="rId10" Type="http://schemas.openxmlformats.org/officeDocument/2006/relationships/hyperlink" Target="https://docs.google.com/document/d/1fDTu-kN__vuLPHKoR9d5wM_7P_uqq1C2DWcAXS83HYE/edit" TargetMode="External"/><Relationship Id="rId4" Type="http://schemas.openxmlformats.org/officeDocument/2006/relationships/hyperlink" Target="https://agupubs.onlinelibrary.wiley.com/doi/full/10.1002/2017WR021616#wrcr23213-bib-0065" TargetMode="External"/><Relationship Id="rId9" Type="http://schemas.openxmlformats.org/officeDocument/2006/relationships/hyperlink" Target="https://arxiv.org/abs/1801.01497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34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8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610.png"/><Relationship Id="rId18" Type="http://schemas.openxmlformats.org/officeDocument/2006/relationships/customXml" Target="../ink/ink24.xml"/><Relationship Id="rId3" Type="http://schemas.openxmlformats.org/officeDocument/2006/relationships/hyperlink" Target="https://www.pnas.org/content/117/48/30055#F1" TargetMode="External"/><Relationship Id="rId7" Type="http://schemas.openxmlformats.org/officeDocument/2006/relationships/image" Target="../media/image310.png"/><Relationship Id="rId12" Type="http://schemas.openxmlformats.org/officeDocument/2006/relationships/customXml" Target="../ink/ink21.xml"/><Relationship Id="rId17" Type="http://schemas.openxmlformats.org/officeDocument/2006/relationships/image" Target="../media/image810.png"/><Relationship Id="rId2" Type="http://schemas.openxmlformats.org/officeDocument/2006/relationships/image" Target="../media/image23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510.png"/><Relationship Id="rId5" Type="http://schemas.openxmlformats.org/officeDocument/2006/relationships/image" Target="../media/image2214.png"/><Relationship Id="rId15" Type="http://schemas.openxmlformats.org/officeDocument/2006/relationships/image" Target="../media/image710.png"/><Relationship Id="rId10" Type="http://schemas.openxmlformats.org/officeDocument/2006/relationships/customXml" Target="../ink/ink20.xml"/><Relationship Id="rId19" Type="http://schemas.openxmlformats.org/officeDocument/2006/relationships/image" Target="../media/image910.png"/><Relationship Id="rId4" Type="http://schemas.openxmlformats.org/officeDocument/2006/relationships/customXml" Target="../ink/ink17.xml"/><Relationship Id="rId9" Type="http://schemas.openxmlformats.org/officeDocument/2006/relationships/image" Target="../media/image410.png"/><Relationship Id="rId14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0.png"/><Relationship Id="rId117" Type="http://schemas.openxmlformats.org/officeDocument/2006/relationships/customXml" Target="../ink/ink81.xml"/><Relationship Id="rId21" Type="http://schemas.openxmlformats.org/officeDocument/2006/relationships/customXml" Target="../ink/ink33.xml"/><Relationship Id="rId42" Type="http://schemas.openxmlformats.org/officeDocument/2006/relationships/image" Target="../media/image31.png"/><Relationship Id="rId47" Type="http://schemas.openxmlformats.org/officeDocument/2006/relationships/customXml" Target="../ink/ink46.xml"/><Relationship Id="rId63" Type="http://schemas.openxmlformats.org/officeDocument/2006/relationships/customXml" Target="../ink/ink54.xml"/><Relationship Id="rId68" Type="http://schemas.openxmlformats.org/officeDocument/2006/relationships/image" Target="../media/image44.png"/><Relationship Id="rId84" Type="http://schemas.openxmlformats.org/officeDocument/2006/relationships/image" Target="../media/image52.png"/><Relationship Id="rId89" Type="http://schemas.openxmlformats.org/officeDocument/2006/relationships/customXml" Target="../ink/ink67.xml"/><Relationship Id="rId112" Type="http://schemas.openxmlformats.org/officeDocument/2006/relationships/image" Target="../media/image66.png"/><Relationship Id="rId16" Type="http://schemas.openxmlformats.org/officeDocument/2006/relationships/image" Target="../media/image1810.png"/><Relationship Id="rId107" Type="http://schemas.openxmlformats.org/officeDocument/2006/relationships/customXml" Target="../ink/ink76.xml"/><Relationship Id="rId11" Type="http://schemas.openxmlformats.org/officeDocument/2006/relationships/customXml" Target="../ink/ink28.xml"/><Relationship Id="rId32" Type="http://schemas.openxmlformats.org/officeDocument/2006/relationships/image" Target="../media/image26.png"/><Relationship Id="rId37" Type="http://schemas.openxmlformats.org/officeDocument/2006/relationships/customXml" Target="../ink/ink41.xml"/><Relationship Id="rId53" Type="http://schemas.openxmlformats.org/officeDocument/2006/relationships/customXml" Target="../ink/ink49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62.xml"/><Relationship Id="rId102" Type="http://schemas.openxmlformats.org/officeDocument/2006/relationships/image" Target="../media/image61.png"/><Relationship Id="rId5" Type="http://schemas.openxmlformats.org/officeDocument/2006/relationships/customXml" Target="../ink/ink25.xml"/><Relationship Id="rId90" Type="http://schemas.openxmlformats.org/officeDocument/2006/relationships/image" Target="../media/image55.png"/><Relationship Id="rId95" Type="http://schemas.openxmlformats.org/officeDocument/2006/relationships/customXml" Target="../ink/ink70.xml"/><Relationship Id="rId22" Type="http://schemas.openxmlformats.org/officeDocument/2006/relationships/image" Target="../media/image21100.png"/><Relationship Id="rId27" Type="http://schemas.openxmlformats.org/officeDocument/2006/relationships/customXml" Target="../ink/ink36.xml"/><Relationship Id="rId43" Type="http://schemas.openxmlformats.org/officeDocument/2006/relationships/customXml" Target="../ink/ink44.xml"/><Relationship Id="rId48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customXml" Target="../ink/ink57.xml"/><Relationship Id="rId113" Type="http://schemas.openxmlformats.org/officeDocument/2006/relationships/customXml" Target="../ink/ink79.xml"/><Relationship Id="rId118" Type="http://schemas.openxmlformats.org/officeDocument/2006/relationships/image" Target="../media/image69.png"/><Relationship Id="rId80" Type="http://schemas.openxmlformats.org/officeDocument/2006/relationships/image" Target="../media/image50.png"/><Relationship Id="rId85" Type="http://schemas.openxmlformats.org/officeDocument/2006/relationships/customXml" Target="../ink/ink65.xml"/><Relationship Id="rId12" Type="http://schemas.openxmlformats.org/officeDocument/2006/relationships/image" Target="../media/image1610.png"/><Relationship Id="rId17" Type="http://schemas.openxmlformats.org/officeDocument/2006/relationships/customXml" Target="../ink/ink31.xml"/><Relationship Id="rId33" Type="http://schemas.openxmlformats.org/officeDocument/2006/relationships/customXml" Target="../ink/ink39.xml"/><Relationship Id="rId38" Type="http://schemas.openxmlformats.org/officeDocument/2006/relationships/image" Target="../media/image29.png"/><Relationship Id="rId59" Type="http://schemas.openxmlformats.org/officeDocument/2006/relationships/customXml" Target="../ink/ink52.xml"/><Relationship Id="rId103" Type="http://schemas.openxmlformats.org/officeDocument/2006/relationships/customXml" Target="../ink/ink74.xml"/><Relationship Id="rId108" Type="http://schemas.openxmlformats.org/officeDocument/2006/relationships/image" Target="../media/image64.png"/><Relationship Id="rId54" Type="http://schemas.openxmlformats.org/officeDocument/2006/relationships/image" Target="../media/image37.png"/><Relationship Id="rId70" Type="http://schemas.openxmlformats.org/officeDocument/2006/relationships/image" Target="../media/image45.png"/><Relationship Id="rId75" Type="http://schemas.openxmlformats.org/officeDocument/2006/relationships/customXml" Target="../ink/ink60.xml"/><Relationship Id="rId91" Type="http://schemas.openxmlformats.org/officeDocument/2006/relationships/customXml" Target="../ink/ink68.xml"/><Relationship Id="rId9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23" Type="http://schemas.openxmlformats.org/officeDocument/2006/relationships/customXml" Target="../ink/ink34.xml"/><Relationship Id="rId28" Type="http://schemas.openxmlformats.org/officeDocument/2006/relationships/image" Target="../media/image2410.png"/><Relationship Id="rId49" Type="http://schemas.openxmlformats.org/officeDocument/2006/relationships/customXml" Target="../ink/ink47.xml"/><Relationship Id="rId114" Type="http://schemas.openxmlformats.org/officeDocument/2006/relationships/image" Target="../media/image67.png"/><Relationship Id="rId119" Type="http://schemas.openxmlformats.org/officeDocument/2006/relationships/customXml" Target="../ink/ink82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55.xml"/><Relationship Id="rId81" Type="http://schemas.openxmlformats.org/officeDocument/2006/relationships/customXml" Target="../ink/ink63.xml"/><Relationship Id="rId86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customXml" Target="../ink/ink27.xml"/><Relationship Id="rId13" Type="http://schemas.openxmlformats.org/officeDocument/2006/relationships/customXml" Target="../ink/ink29.xml"/><Relationship Id="rId18" Type="http://schemas.openxmlformats.org/officeDocument/2006/relationships/image" Target="../media/image1992.png"/><Relationship Id="rId39" Type="http://schemas.openxmlformats.org/officeDocument/2006/relationships/customXml" Target="../ink/ink42.xml"/><Relationship Id="rId109" Type="http://schemas.openxmlformats.org/officeDocument/2006/relationships/customXml" Target="../ink/ink77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50.xml"/><Relationship Id="rId76" Type="http://schemas.openxmlformats.org/officeDocument/2006/relationships/image" Target="../media/image48.png"/><Relationship Id="rId97" Type="http://schemas.openxmlformats.org/officeDocument/2006/relationships/customXml" Target="../ink/ink71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7" Type="http://schemas.openxmlformats.org/officeDocument/2006/relationships/customXml" Target="../ink/ink26.xml"/><Relationship Id="rId71" Type="http://schemas.openxmlformats.org/officeDocument/2006/relationships/customXml" Target="../ink/ink58.xml"/><Relationship Id="rId92" Type="http://schemas.openxmlformats.org/officeDocument/2006/relationships/image" Target="../media/image56.png"/><Relationship Id="rId2" Type="http://schemas.openxmlformats.org/officeDocument/2006/relationships/image" Target="../media/image20.png"/><Relationship Id="rId29" Type="http://schemas.openxmlformats.org/officeDocument/2006/relationships/customXml" Target="../ink/ink37.xml"/><Relationship Id="rId24" Type="http://schemas.openxmlformats.org/officeDocument/2006/relationships/image" Target="../media/image2215.png"/><Relationship Id="rId40" Type="http://schemas.openxmlformats.org/officeDocument/2006/relationships/image" Target="../media/image30.png"/><Relationship Id="rId45" Type="http://schemas.openxmlformats.org/officeDocument/2006/relationships/customXml" Target="../ink/ink45.xml"/><Relationship Id="rId66" Type="http://schemas.openxmlformats.org/officeDocument/2006/relationships/image" Target="../media/image43.png"/><Relationship Id="rId87" Type="http://schemas.openxmlformats.org/officeDocument/2006/relationships/customXml" Target="../ink/ink66.xml"/><Relationship Id="rId110" Type="http://schemas.openxmlformats.org/officeDocument/2006/relationships/image" Target="../media/image65.png"/><Relationship Id="rId115" Type="http://schemas.openxmlformats.org/officeDocument/2006/relationships/customXml" Target="../ink/ink80.xml"/><Relationship Id="rId61" Type="http://schemas.openxmlformats.org/officeDocument/2006/relationships/customXml" Target="../ink/ink53.xml"/><Relationship Id="rId82" Type="http://schemas.openxmlformats.org/officeDocument/2006/relationships/image" Target="../media/image51.png"/><Relationship Id="rId19" Type="http://schemas.openxmlformats.org/officeDocument/2006/relationships/customXml" Target="../ink/ink32.xml"/><Relationship Id="rId14" Type="http://schemas.openxmlformats.org/officeDocument/2006/relationships/image" Target="../media/image1710.png"/><Relationship Id="rId30" Type="http://schemas.openxmlformats.org/officeDocument/2006/relationships/image" Target="../media/image2510.png"/><Relationship Id="rId35" Type="http://schemas.openxmlformats.org/officeDocument/2006/relationships/customXml" Target="../ink/ink40.xml"/><Relationship Id="rId56" Type="http://schemas.openxmlformats.org/officeDocument/2006/relationships/image" Target="../media/image38.png"/><Relationship Id="rId77" Type="http://schemas.openxmlformats.org/officeDocument/2006/relationships/customXml" Target="../ink/ink61.xml"/><Relationship Id="rId100" Type="http://schemas.openxmlformats.org/officeDocument/2006/relationships/image" Target="../media/image60.png"/><Relationship Id="rId105" Type="http://schemas.openxmlformats.org/officeDocument/2006/relationships/customXml" Target="../ink/ink75.xml"/><Relationship Id="rId8" Type="http://schemas.openxmlformats.org/officeDocument/2006/relationships/image" Target="../media/image1410.png"/><Relationship Id="rId51" Type="http://schemas.openxmlformats.org/officeDocument/2006/relationships/customXml" Target="../ink/ink48.xml"/><Relationship Id="rId72" Type="http://schemas.openxmlformats.org/officeDocument/2006/relationships/image" Target="../media/image46.png"/><Relationship Id="rId93" Type="http://schemas.openxmlformats.org/officeDocument/2006/relationships/customXml" Target="../ink/ink69.xml"/><Relationship Id="rId98" Type="http://schemas.openxmlformats.org/officeDocument/2006/relationships/image" Target="../media/image59.png"/><Relationship Id="rId121" Type="http://schemas.openxmlformats.org/officeDocument/2006/relationships/customXml" Target="../ink/ink83.xml"/><Relationship Id="rId3" Type="http://schemas.openxmlformats.org/officeDocument/2006/relationships/image" Target="../media/image24.png"/><Relationship Id="rId25" Type="http://schemas.openxmlformats.org/officeDocument/2006/relationships/customXml" Target="../ink/ink35.xml"/><Relationship Id="rId46" Type="http://schemas.openxmlformats.org/officeDocument/2006/relationships/image" Target="../media/image33.png"/><Relationship Id="rId67" Type="http://schemas.openxmlformats.org/officeDocument/2006/relationships/customXml" Target="../ink/ink56.xml"/><Relationship Id="rId116" Type="http://schemas.openxmlformats.org/officeDocument/2006/relationships/image" Target="../media/image68.png"/><Relationship Id="rId20" Type="http://schemas.openxmlformats.org/officeDocument/2006/relationships/image" Target="../media/image20100.png"/><Relationship Id="rId41" Type="http://schemas.openxmlformats.org/officeDocument/2006/relationships/customXml" Target="../ink/ink43.xml"/><Relationship Id="rId62" Type="http://schemas.openxmlformats.org/officeDocument/2006/relationships/image" Target="../media/image41.png"/><Relationship Id="rId83" Type="http://schemas.openxmlformats.org/officeDocument/2006/relationships/customXml" Target="../ink/ink64.xml"/><Relationship Id="rId88" Type="http://schemas.openxmlformats.org/officeDocument/2006/relationships/image" Target="../media/image54.png"/><Relationship Id="rId111" Type="http://schemas.openxmlformats.org/officeDocument/2006/relationships/customXml" Target="../ink/ink78.xml"/><Relationship Id="rId15" Type="http://schemas.openxmlformats.org/officeDocument/2006/relationships/customXml" Target="../ink/ink30.xml"/><Relationship Id="rId36" Type="http://schemas.openxmlformats.org/officeDocument/2006/relationships/image" Target="../media/image28.png"/><Relationship Id="rId57" Type="http://schemas.openxmlformats.org/officeDocument/2006/relationships/customXml" Target="../ink/ink51.xml"/><Relationship Id="rId106" Type="http://schemas.openxmlformats.org/officeDocument/2006/relationships/image" Target="../media/image63.png"/><Relationship Id="rId10" Type="http://schemas.openxmlformats.org/officeDocument/2006/relationships/image" Target="../media/image1510.png"/><Relationship Id="rId31" Type="http://schemas.openxmlformats.org/officeDocument/2006/relationships/customXml" Target="../ink/ink38.xml"/><Relationship Id="rId52" Type="http://schemas.openxmlformats.org/officeDocument/2006/relationships/image" Target="../media/image36.png"/><Relationship Id="rId73" Type="http://schemas.openxmlformats.org/officeDocument/2006/relationships/customXml" Target="../ink/ink59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72.xml"/><Relationship Id="rId101" Type="http://schemas.openxmlformats.org/officeDocument/2006/relationships/customXml" Target="../ink/ink73.xml"/><Relationship Id="rId1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0.xml"/><Relationship Id="rId21" Type="http://schemas.openxmlformats.org/officeDocument/2006/relationships/customXml" Target="../ink/ink92.xml"/><Relationship Id="rId42" Type="http://schemas.openxmlformats.org/officeDocument/2006/relationships/image" Target="../media/image90.png"/><Relationship Id="rId63" Type="http://schemas.openxmlformats.org/officeDocument/2006/relationships/customXml" Target="../ink/ink113.xml"/><Relationship Id="rId84" Type="http://schemas.openxmlformats.org/officeDocument/2006/relationships/image" Target="../media/image111.png"/><Relationship Id="rId16" Type="http://schemas.openxmlformats.org/officeDocument/2006/relationships/image" Target="../media/image77.png"/><Relationship Id="rId107" Type="http://schemas.openxmlformats.org/officeDocument/2006/relationships/customXml" Target="../ink/ink135.xml"/><Relationship Id="rId11" Type="http://schemas.openxmlformats.org/officeDocument/2006/relationships/customXml" Target="../ink/ink87.xml"/><Relationship Id="rId32" Type="http://schemas.openxmlformats.org/officeDocument/2006/relationships/image" Target="../media/image85.png"/><Relationship Id="rId37" Type="http://schemas.openxmlformats.org/officeDocument/2006/relationships/customXml" Target="../ink/ink100.xml"/><Relationship Id="rId53" Type="http://schemas.openxmlformats.org/officeDocument/2006/relationships/customXml" Target="../ink/ink108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121.xml"/><Relationship Id="rId102" Type="http://schemas.openxmlformats.org/officeDocument/2006/relationships/image" Target="../media/image119.png"/><Relationship Id="rId123" Type="http://schemas.openxmlformats.org/officeDocument/2006/relationships/customXml" Target="../ink/ink143.xml"/><Relationship Id="rId128" Type="http://schemas.openxmlformats.org/officeDocument/2006/relationships/image" Target="../media/image132.png"/><Relationship Id="rId5" Type="http://schemas.openxmlformats.org/officeDocument/2006/relationships/customXml" Target="../ink/ink84.xml"/><Relationship Id="rId90" Type="http://schemas.openxmlformats.org/officeDocument/2006/relationships/image" Target="../media/image114.png"/><Relationship Id="rId95" Type="http://schemas.openxmlformats.org/officeDocument/2006/relationships/customXml" Target="../ink/ink129.xml"/><Relationship Id="rId22" Type="http://schemas.openxmlformats.org/officeDocument/2006/relationships/image" Target="../media/image80.png"/><Relationship Id="rId27" Type="http://schemas.openxmlformats.org/officeDocument/2006/relationships/customXml" Target="../ink/ink95.xml"/><Relationship Id="rId43" Type="http://schemas.openxmlformats.org/officeDocument/2006/relationships/customXml" Target="../ink/ink103.xml"/><Relationship Id="rId48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customXml" Target="../ink/ink116.xml"/><Relationship Id="rId113" Type="http://schemas.openxmlformats.org/officeDocument/2006/relationships/customXml" Target="../ink/ink138.xml"/><Relationship Id="rId118" Type="http://schemas.openxmlformats.org/officeDocument/2006/relationships/image" Target="../media/image127.png"/><Relationship Id="rId134" Type="http://schemas.openxmlformats.org/officeDocument/2006/relationships/image" Target="../media/image135.png"/><Relationship Id="rId80" Type="http://schemas.openxmlformats.org/officeDocument/2006/relationships/image" Target="../media/image109.png"/><Relationship Id="rId85" Type="http://schemas.openxmlformats.org/officeDocument/2006/relationships/customXml" Target="../ink/ink124.xml"/><Relationship Id="rId12" Type="http://schemas.openxmlformats.org/officeDocument/2006/relationships/image" Target="../media/image75.png"/><Relationship Id="rId17" Type="http://schemas.openxmlformats.org/officeDocument/2006/relationships/customXml" Target="../ink/ink90.xml"/><Relationship Id="rId33" Type="http://schemas.openxmlformats.org/officeDocument/2006/relationships/customXml" Target="../ink/ink98.xml"/><Relationship Id="rId38" Type="http://schemas.openxmlformats.org/officeDocument/2006/relationships/image" Target="../media/image88.png"/><Relationship Id="rId59" Type="http://schemas.openxmlformats.org/officeDocument/2006/relationships/customXml" Target="../ink/ink111.xml"/><Relationship Id="rId103" Type="http://schemas.openxmlformats.org/officeDocument/2006/relationships/customXml" Target="../ink/ink133.xml"/><Relationship Id="rId108" Type="http://schemas.openxmlformats.org/officeDocument/2006/relationships/image" Target="../media/image122.png"/><Relationship Id="rId124" Type="http://schemas.openxmlformats.org/officeDocument/2006/relationships/image" Target="../media/image130.png"/><Relationship Id="rId129" Type="http://schemas.openxmlformats.org/officeDocument/2006/relationships/customXml" Target="../ink/ink146.xml"/><Relationship Id="rId54" Type="http://schemas.openxmlformats.org/officeDocument/2006/relationships/image" Target="../media/image96.png"/><Relationship Id="rId70" Type="http://schemas.openxmlformats.org/officeDocument/2006/relationships/image" Target="../media/image104.png"/><Relationship Id="rId75" Type="http://schemas.openxmlformats.org/officeDocument/2006/relationships/customXml" Target="../ink/ink119.xml"/><Relationship Id="rId91" Type="http://schemas.openxmlformats.org/officeDocument/2006/relationships/customXml" Target="../ink/ink127.xml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23" Type="http://schemas.openxmlformats.org/officeDocument/2006/relationships/customXml" Target="../ink/ink93.xml"/><Relationship Id="rId28" Type="http://schemas.openxmlformats.org/officeDocument/2006/relationships/image" Target="../media/image83.png"/><Relationship Id="rId49" Type="http://schemas.openxmlformats.org/officeDocument/2006/relationships/customXml" Target="../ink/ink106.xml"/><Relationship Id="rId114" Type="http://schemas.openxmlformats.org/officeDocument/2006/relationships/image" Target="../media/image125.png"/><Relationship Id="rId119" Type="http://schemas.openxmlformats.org/officeDocument/2006/relationships/customXml" Target="../ink/ink141.xml"/><Relationship Id="rId44" Type="http://schemas.openxmlformats.org/officeDocument/2006/relationships/image" Target="../media/image91.png"/><Relationship Id="rId60" Type="http://schemas.openxmlformats.org/officeDocument/2006/relationships/image" Target="../media/image99.png"/><Relationship Id="rId65" Type="http://schemas.openxmlformats.org/officeDocument/2006/relationships/customXml" Target="../ink/ink114.xml"/><Relationship Id="rId81" Type="http://schemas.openxmlformats.org/officeDocument/2006/relationships/customXml" Target="../ink/ink122.xml"/><Relationship Id="rId86" Type="http://schemas.openxmlformats.org/officeDocument/2006/relationships/image" Target="../media/image112.png"/><Relationship Id="rId130" Type="http://schemas.openxmlformats.org/officeDocument/2006/relationships/image" Target="../media/image133.png"/><Relationship Id="rId13" Type="http://schemas.openxmlformats.org/officeDocument/2006/relationships/customXml" Target="../ink/ink88.xml"/><Relationship Id="rId18" Type="http://schemas.openxmlformats.org/officeDocument/2006/relationships/image" Target="../media/image78.png"/><Relationship Id="rId39" Type="http://schemas.openxmlformats.org/officeDocument/2006/relationships/customXml" Target="../ink/ink101.xml"/><Relationship Id="rId109" Type="http://schemas.openxmlformats.org/officeDocument/2006/relationships/customXml" Target="../ink/ink136.xml"/><Relationship Id="rId34" Type="http://schemas.openxmlformats.org/officeDocument/2006/relationships/image" Target="../media/image86.png"/><Relationship Id="rId50" Type="http://schemas.openxmlformats.org/officeDocument/2006/relationships/image" Target="../media/image94.png"/><Relationship Id="rId55" Type="http://schemas.openxmlformats.org/officeDocument/2006/relationships/customXml" Target="../ink/ink109.xml"/><Relationship Id="rId76" Type="http://schemas.openxmlformats.org/officeDocument/2006/relationships/image" Target="../media/image107.png"/><Relationship Id="rId97" Type="http://schemas.openxmlformats.org/officeDocument/2006/relationships/customXml" Target="../ink/ink130.xml"/><Relationship Id="rId104" Type="http://schemas.openxmlformats.org/officeDocument/2006/relationships/image" Target="../media/image120.png"/><Relationship Id="rId120" Type="http://schemas.openxmlformats.org/officeDocument/2006/relationships/image" Target="../media/image128.png"/><Relationship Id="rId125" Type="http://schemas.openxmlformats.org/officeDocument/2006/relationships/customXml" Target="../ink/ink144.xml"/><Relationship Id="rId7" Type="http://schemas.openxmlformats.org/officeDocument/2006/relationships/customXml" Target="../ink/ink85.xml"/><Relationship Id="rId71" Type="http://schemas.openxmlformats.org/officeDocument/2006/relationships/customXml" Target="../ink/ink117.xml"/><Relationship Id="rId92" Type="http://schemas.openxmlformats.org/officeDocument/2006/relationships/image" Target="../media/image115.png"/><Relationship Id="rId2" Type="http://schemas.openxmlformats.org/officeDocument/2006/relationships/image" Target="../media/image20.png"/><Relationship Id="rId29" Type="http://schemas.openxmlformats.org/officeDocument/2006/relationships/customXml" Target="../ink/ink96.xml"/><Relationship Id="rId24" Type="http://schemas.openxmlformats.org/officeDocument/2006/relationships/image" Target="../media/image81.png"/><Relationship Id="rId40" Type="http://schemas.openxmlformats.org/officeDocument/2006/relationships/image" Target="../media/image89.png"/><Relationship Id="rId45" Type="http://schemas.openxmlformats.org/officeDocument/2006/relationships/customXml" Target="../ink/ink104.xml"/><Relationship Id="rId66" Type="http://schemas.openxmlformats.org/officeDocument/2006/relationships/image" Target="../media/image102.png"/><Relationship Id="rId87" Type="http://schemas.openxmlformats.org/officeDocument/2006/relationships/customXml" Target="../ink/ink125.xml"/><Relationship Id="rId110" Type="http://schemas.openxmlformats.org/officeDocument/2006/relationships/image" Target="../media/image123.png"/><Relationship Id="rId115" Type="http://schemas.openxmlformats.org/officeDocument/2006/relationships/customXml" Target="../ink/ink139.xml"/><Relationship Id="rId131" Type="http://schemas.openxmlformats.org/officeDocument/2006/relationships/customXml" Target="../ink/ink147.xml"/><Relationship Id="rId61" Type="http://schemas.openxmlformats.org/officeDocument/2006/relationships/customXml" Target="../ink/ink112.xml"/><Relationship Id="rId82" Type="http://schemas.openxmlformats.org/officeDocument/2006/relationships/image" Target="../media/image110.png"/><Relationship Id="rId19" Type="http://schemas.openxmlformats.org/officeDocument/2006/relationships/customXml" Target="../ink/ink91.xml"/><Relationship Id="rId14" Type="http://schemas.openxmlformats.org/officeDocument/2006/relationships/image" Target="../media/image76.png"/><Relationship Id="rId30" Type="http://schemas.openxmlformats.org/officeDocument/2006/relationships/image" Target="../media/image84.png"/><Relationship Id="rId35" Type="http://schemas.openxmlformats.org/officeDocument/2006/relationships/customXml" Target="../ink/ink99.xml"/><Relationship Id="rId56" Type="http://schemas.openxmlformats.org/officeDocument/2006/relationships/image" Target="../media/image97.png"/><Relationship Id="rId77" Type="http://schemas.openxmlformats.org/officeDocument/2006/relationships/customXml" Target="../ink/ink120.xml"/><Relationship Id="rId100" Type="http://schemas.openxmlformats.org/officeDocument/2006/relationships/image" Target="../media/image118.png"/><Relationship Id="rId105" Type="http://schemas.openxmlformats.org/officeDocument/2006/relationships/customXml" Target="../ink/ink134.xml"/><Relationship Id="rId126" Type="http://schemas.openxmlformats.org/officeDocument/2006/relationships/image" Target="../media/image131.png"/><Relationship Id="rId8" Type="http://schemas.openxmlformats.org/officeDocument/2006/relationships/image" Target="../media/image73.png"/><Relationship Id="rId51" Type="http://schemas.openxmlformats.org/officeDocument/2006/relationships/customXml" Target="../ink/ink107.xml"/><Relationship Id="rId72" Type="http://schemas.openxmlformats.org/officeDocument/2006/relationships/image" Target="../media/image105.png"/><Relationship Id="rId93" Type="http://schemas.openxmlformats.org/officeDocument/2006/relationships/customXml" Target="../ink/ink128.xml"/><Relationship Id="rId98" Type="http://schemas.openxmlformats.org/officeDocument/2006/relationships/image" Target="../media/image35.png"/><Relationship Id="rId121" Type="http://schemas.openxmlformats.org/officeDocument/2006/relationships/customXml" Target="../ink/ink142.xml"/><Relationship Id="rId3" Type="http://schemas.openxmlformats.org/officeDocument/2006/relationships/image" Target="../media/image24.png"/><Relationship Id="rId25" Type="http://schemas.openxmlformats.org/officeDocument/2006/relationships/customXml" Target="../ink/ink94.xml"/><Relationship Id="rId46" Type="http://schemas.openxmlformats.org/officeDocument/2006/relationships/image" Target="../media/image92.png"/><Relationship Id="rId67" Type="http://schemas.openxmlformats.org/officeDocument/2006/relationships/customXml" Target="../ink/ink115.xml"/><Relationship Id="rId116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customXml" Target="../ink/ink102.xml"/><Relationship Id="rId62" Type="http://schemas.openxmlformats.org/officeDocument/2006/relationships/image" Target="../media/image100.png"/><Relationship Id="rId83" Type="http://schemas.openxmlformats.org/officeDocument/2006/relationships/customXml" Target="../ink/ink123.xml"/><Relationship Id="rId88" Type="http://schemas.openxmlformats.org/officeDocument/2006/relationships/image" Target="../media/image113.png"/><Relationship Id="rId111" Type="http://schemas.openxmlformats.org/officeDocument/2006/relationships/customXml" Target="../ink/ink137.xml"/><Relationship Id="rId132" Type="http://schemas.openxmlformats.org/officeDocument/2006/relationships/image" Target="../media/image134.png"/><Relationship Id="rId15" Type="http://schemas.openxmlformats.org/officeDocument/2006/relationships/customXml" Target="../ink/ink89.xml"/><Relationship Id="rId36" Type="http://schemas.openxmlformats.org/officeDocument/2006/relationships/image" Target="../media/image87.png"/><Relationship Id="rId57" Type="http://schemas.openxmlformats.org/officeDocument/2006/relationships/customXml" Target="../ink/ink110.xml"/><Relationship Id="rId106" Type="http://schemas.openxmlformats.org/officeDocument/2006/relationships/image" Target="../media/image121.png"/><Relationship Id="rId127" Type="http://schemas.openxmlformats.org/officeDocument/2006/relationships/customXml" Target="../ink/ink145.xml"/><Relationship Id="rId10" Type="http://schemas.openxmlformats.org/officeDocument/2006/relationships/image" Target="../media/image74.png"/><Relationship Id="rId31" Type="http://schemas.openxmlformats.org/officeDocument/2006/relationships/customXml" Target="../ink/ink97.xml"/><Relationship Id="rId52" Type="http://schemas.openxmlformats.org/officeDocument/2006/relationships/image" Target="../media/image95.png"/><Relationship Id="rId73" Type="http://schemas.openxmlformats.org/officeDocument/2006/relationships/customXml" Target="../ink/ink118.xml"/><Relationship Id="rId78" Type="http://schemas.openxmlformats.org/officeDocument/2006/relationships/image" Target="../media/image108.png"/><Relationship Id="rId94" Type="http://schemas.openxmlformats.org/officeDocument/2006/relationships/image" Target="../media/image116.png"/><Relationship Id="rId99" Type="http://schemas.openxmlformats.org/officeDocument/2006/relationships/customXml" Target="../ink/ink131.xml"/><Relationship Id="rId101" Type="http://schemas.openxmlformats.org/officeDocument/2006/relationships/customXml" Target="../ink/ink132.xml"/><Relationship Id="rId122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customXml" Target="../ink/ink86.xml"/><Relationship Id="rId26" Type="http://schemas.openxmlformats.org/officeDocument/2006/relationships/image" Target="../media/image82.png"/><Relationship Id="rId47" Type="http://schemas.openxmlformats.org/officeDocument/2006/relationships/customXml" Target="../ink/ink105.xml"/><Relationship Id="rId68" Type="http://schemas.openxmlformats.org/officeDocument/2006/relationships/image" Target="../media/image103.png"/><Relationship Id="rId89" Type="http://schemas.openxmlformats.org/officeDocument/2006/relationships/customXml" Target="../ink/ink126.xml"/><Relationship Id="rId112" Type="http://schemas.openxmlformats.org/officeDocument/2006/relationships/image" Target="../media/image124.png"/><Relationship Id="rId133" Type="http://schemas.openxmlformats.org/officeDocument/2006/relationships/customXml" Target="../ink/ink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58AE-5980-B04B-B288-15D9FDA9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Based Inference 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FB535-FD02-A343-9487-280C34BEB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</a:t>
            </a:r>
          </a:p>
        </p:txBody>
      </p:sp>
    </p:spTree>
    <p:extLst>
      <p:ext uri="{BB962C8B-B14F-4D97-AF65-F5344CB8AC3E}">
        <p14:creationId xmlns:p14="http://schemas.microsoft.com/office/powerpoint/2010/main" val="356302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Taylor, only, ABC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Summary Statistics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7FACDDC-AC7F-6D42-9258-75070FAB44B5}"/>
              </a:ext>
            </a:extLst>
          </p:cNvPr>
          <p:cNvGrpSpPr/>
          <p:nvPr/>
        </p:nvGrpSpPr>
        <p:grpSpPr>
          <a:xfrm>
            <a:off x="10537882" y="2984211"/>
            <a:ext cx="277560" cy="618480"/>
            <a:chOff x="10537882" y="2984211"/>
            <a:chExt cx="27756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14:cNvPr>
                <p14:cNvContentPartPr/>
                <p14:nvPr/>
              </p14:nvContentPartPr>
              <p14:xfrm>
                <a:off x="10605202" y="2984211"/>
                <a:ext cx="12600" cy="56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96202" y="2975571"/>
                  <a:ext cx="302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14:cNvPr>
                <p14:cNvContentPartPr/>
                <p14:nvPr/>
              </p14:nvContentPartPr>
              <p14:xfrm>
                <a:off x="10537882" y="3444291"/>
                <a:ext cx="277560" cy="158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28882" y="3435651"/>
                  <a:ext cx="2952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1B96B48-9DDA-634B-A729-07C06A34308C}"/>
              </a:ext>
            </a:extLst>
          </p:cNvPr>
          <p:cNvGrpSpPr/>
          <p:nvPr/>
        </p:nvGrpSpPr>
        <p:grpSpPr>
          <a:xfrm>
            <a:off x="9770400" y="4213730"/>
            <a:ext cx="272880" cy="333000"/>
            <a:chOff x="10160242" y="4238811"/>
            <a:chExt cx="2728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14:cNvPr>
                <p14:cNvContentPartPr/>
                <p14:nvPr/>
              </p14:nvContentPartPr>
              <p14:xfrm>
                <a:off x="10203082" y="4327731"/>
                <a:ext cx="78120" cy="73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4082" y="4318731"/>
                  <a:ext cx="9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14:cNvPr>
                <p14:cNvContentPartPr/>
                <p14:nvPr/>
              </p14:nvContentPartPr>
              <p14:xfrm>
                <a:off x="10160242" y="4314411"/>
                <a:ext cx="160920" cy="257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51242" y="4305411"/>
                  <a:ext cx="178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14:cNvPr>
                <p14:cNvContentPartPr/>
                <p14:nvPr/>
              </p14:nvContentPartPr>
              <p14:xfrm>
                <a:off x="10403242" y="4238811"/>
                <a:ext cx="29880" cy="12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94242" y="4229811"/>
                  <a:ext cx="475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4FA28A4-1BE8-4E44-8384-B63478E34604}"/>
              </a:ext>
            </a:extLst>
          </p:cNvPr>
          <p:cNvGrpSpPr/>
          <p:nvPr/>
        </p:nvGrpSpPr>
        <p:grpSpPr>
          <a:xfrm>
            <a:off x="11065563" y="4224530"/>
            <a:ext cx="146880" cy="358560"/>
            <a:chOff x="10871242" y="4308651"/>
            <a:chExt cx="1468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14:cNvPr>
                <p14:cNvContentPartPr/>
                <p14:nvPr/>
              </p14:nvContentPartPr>
              <p14:xfrm>
                <a:off x="10871242" y="4345731"/>
                <a:ext cx="106920" cy="109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62242" y="4337091"/>
                  <a:ext cx="12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14:cNvPr>
                <p14:cNvContentPartPr/>
                <p14:nvPr/>
              </p14:nvContentPartPr>
              <p14:xfrm>
                <a:off x="10946122" y="4308651"/>
                <a:ext cx="72000" cy="358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37122" y="4299651"/>
                  <a:ext cx="89640" cy="37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9572280" y="504401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Compare Stats (Reject or Keep)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32BC51F-13AB-224E-8A42-1F1E4B0E47A1}"/>
              </a:ext>
            </a:extLst>
          </p:cNvPr>
          <p:cNvGrpSpPr/>
          <p:nvPr/>
        </p:nvGrpSpPr>
        <p:grpSpPr>
          <a:xfrm>
            <a:off x="10484962" y="4537971"/>
            <a:ext cx="159840" cy="479160"/>
            <a:chOff x="10484962" y="4537971"/>
            <a:chExt cx="1598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14:cNvPr>
                <p14:cNvContentPartPr/>
                <p14:nvPr/>
              </p14:nvContentPartPr>
              <p14:xfrm>
                <a:off x="10531402" y="4537971"/>
                <a:ext cx="33120" cy="448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22402" y="4528971"/>
                  <a:ext cx="50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14:cNvPr>
                <p14:cNvContentPartPr/>
                <p14:nvPr/>
              </p14:nvContentPartPr>
              <p14:xfrm>
                <a:off x="10484962" y="4931811"/>
                <a:ext cx="159840" cy="85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76322" y="4923171"/>
                  <a:ext cx="1774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6390622" y="513308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7B4C214-8E4C-794C-A07A-E2566EE027A2}"/>
              </a:ext>
            </a:extLst>
          </p:cNvPr>
          <p:cNvGrpSpPr/>
          <p:nvPr/>
        </p:nvGrpSpPr>
        <p:grpSpPr>
          <a:xfrm>
            <a:off x="7005562" y="5843728"/>
            <a:ext cx="893160" cy="445680"/>
            <a:chOff x="7005562" y="5843728"/>
            <a:chExt cx="8931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14:cNvPr>
                <p14:cNvContentPartPr/>
                <p14:nvPr/>
              </p14:nvContentPartPr>
              <p14:xfrm>
                <a:off x="7026082" y="6035248"/>
                <a:ext cx="33480" cy="25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17082" y="6026248"/>
                  <a:ext cx="51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14:cNvPr>
                <p14:cNvContentPartPr/>
                <p14:nvPr/>
              </p14:nvContentPartPr>
              <p14:xfrm>
                <a:off x="7005562" y="5988808"/>
                <a:ext cx="118800" cy="12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96562" y="5979808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14:cNvPr>
                <p14:cNvContentPartPr/>
                <p14:nvPr/>
              </p14:nvContentPartPr>
              <p14:xfrm>
                <a:off x="7211122" y="5927608"/>
                <a:ext cx="61200" cy="218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2122" y="5918968"/>
                  <a:ext cx="78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14:cNvPr>
                <p14:cNvContentPartPr/>
                <p14:nvPr/>
              </p14:nvContentPartPr>
              <p14:xfrm>
                <a:off x="7784962" y="5843728"/>
                <a:ext cx="113760" cy="265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75962" y="5834728"/>
                  <a:ext cx="1314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7DD1D61-522B-EE4B-910E-9F2BECA24176}"/>
              </a:ext>
            </a:extLst>
          </p:cNvPr>
          <p:cNvGrpSpPr/>
          <p:nvPr/>
        </p:nvGrpSpPr>
        <p:grpSpPr>
          <a:xfrm>
            <a:off x="7367002" y="5936968"/>
            <a:ext cx="449280" cy="195840"/>
            <a:chOff x="7367002" y="5936968"/>
            <a:chExt cx="4492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14:cNvPr>
                <p14:cNvContentPartPr/>
                <p14:nvPr/>
              </p14:nvContentPartPr>
              <p14:xfrm>
                <a:off x="7367002" y="5990608"/>
                <a:ext cx="126000" cy="12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8362" y="5981608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14:cNvPr>
                <p14:cNvContentPartPr/>
                <p14:nvPr/>
              </p14:nvContentPartPr>
              <p14:xfrm>
                <a:off x="7406602" y="6057208"/>
                <a:ext cx="61560" cy="10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97962" y="6048208"/>
                  <a:ext cx="79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14:cNvPr>
                <p14:cNvContentPartPr/>
                <p14:nvPr/>
              </p14:nvContentPartPr>
              <p14:xfrm>
                <a:off x="7560322" y="5936968"/>
                <a:ext cx="69120" cy="19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51682" y="5928328"/>
                  <a:ext cx="86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14:cNvPr>
                <p14:cNvContentPartPr/>
                <p14:nvPr/>
              </p14:nvContentPartPr>
              <p14:xfrm>
                <a:off x="7719802" y="6003568"/>
                <a:ext cx="6444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10802" y="5994928"/>
                  <a:ext cx="82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14:cNvPr>
                <p14:cNvContentPartPr/>
                <p14:nvPr/>
              </p14:nvContentPartPr>
              <p14:xfrm>
                <a:off x="7719802" y="6023368"/>
                <a:ext cx="96480" cy="7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11162" y="6014368"/>
                  <a:ext cx="114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14:cNvPr>
              <p14:cNvContentPartPr/>
              <p14:nvPr/>
            </p14:nvContentPartPr>
            <p14:xfrm>
              <a:off x="9790882" y="6146848"/>
              <a:ext cx="2880" cy="47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781882" y="6138208"/>
                <a:ext cx="20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14:cNvPr>
              <p14:cNvContentPartPr/>
              <p14:nvPr/>
            </p14:nvContentPartPr>
            <p14:xfrm>
              <a:off x="329722" y="5557737"/>
              <a:ext cx="9483480" cy="1374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11722" y="5450097"/>
                <a:ext cx="9519120" cy="159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CE25BA4-44B2-D844-AA7E-984671F04620}"/>
              </a:ext>
            </a:extLst>
          </p:cNvPr>
          <p:cNvGrpSpPr/>
          <p:nvPr/>
        </p:nvGrpSpPr>
        <p:grpSpPr>
          <a:xfrm>
            <a:off x="74482" y="2449137"/>
            <a:ext cx="684360" cy="3119040"/>
            <a:chOff x="74482" y="2449137"/>
            <a:chExt cx="684360" cy="311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14:cNvPr>
                <p14:cNvContentPartPr/>
                <p14:nvPr/>
              </p14:nvContentPartPr>
              <p14:xfrm>
                <a:off x="74482" y="2507097"/>
                <a:ext cx="639000" cy="306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82" y="2399457"/>
                  <a:ext cx="674640" cy="32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14:cNvPr>
                <p14:cNvContentPartPr/>
                <p14:nvPr/>
              </p14:nvContentPartPr>
              <p14:xfrm>
                <a:off x="638242" y="2449137"/>
                <a:ext cx="120600" cy="150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0602" y="2341497"/>
                  <a:ext cx="15624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14:cNvPr>
              <p14:cNvContentPartPr/>
              <p14:nvPr/>
            </p14:nvContentPartPr>
            <p14:xfrm>
              <a:off x="1539682" y="5675457"/>
              <a:ext cx="164520" cy="235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522042" y="5567817"/>
                <a:ext cx="2001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2D22BB2-E7BD-CB42-AD68-F01D8143AC01}"/>
              </a:ext>
            </a:extLst>
          </p:cNvPr>
          <p:cNvGrpSpPr/>
          <p:nvPr/>
        </p:nvGrpSpPr>
        <p:grpSpPr>
          <a:xfrm>
            <a:off x="1521682" y="5726217"/>
            <a:ext cx="771120" cy="439560"/>
            <a:chOff x="1521682" y="5726217"/>
            <a:chExt cx="7711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14:cNvPr>
                <p14:cNvContentPartPr/>
                <p14:nvPr/>
              </p14:nvContentPartPr>
              <p14:xfrm>
                <a:off x="1521682" y="5726217"/>
                <a:ext cx="209520" cy="327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12682" y="5717217"/>
                  <a:ext cx="227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14:cNvPr>
                <p14:cNvContentPartPr/>
                <p14:nvPr/>
              </p14:nvContentPartPr>
              <p14:xfrm>
                <a:off x="1603402" y="5880657"/>
                <a:ext cx="71280" cy="7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94402" y="5872017"/>
                  <a:ext cx="88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14:cNvPr>
                <p14:cNvContentPartPr/>
                <p14:nvPr/>
              </p14:nvContentPartPr>
              <p14:xfrm>
                <a:off x="1810762" y="5953377"/>
                <a:ext cx="46800" cy="88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01762" y="5944737"/>
                  <a:ext cx="64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14:cNvPr>
                <p14:cNvContentPartPr/>
                <p14:nvPr/>
              </p14:nvContentPartPr>
              <p14:xfrm>
                <a:off x="1929562" y="5878497"/>
                <a:ext cx="31680" cy="208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20922" y="5869857"/>
                  <a:ext cx="49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14:cNvPr>
                <p14:cNvContentPartPr/>
                <p14:nvPr/>
              </p14:nvContentPartPr>
              <p14:xfrm>
                <a:off x="1891402" y="5950857"/>
                <a:ext cx="40320" cy="2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2762" y="5942217"/>
                  <a:ext cx="57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14:cNvPr>
                <p14:cNvContentPartPr/>
                <p14:nvPr/>
              </p14:nvContentPartPr>
              <p14:xfrm>
                <a:off x="1946842" y="5959857"/>
                <a:ext cx="47160" cy="2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38202" y="5951217"/>
                  <a:ext cx="64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14:cNvPr>
                <p14:cNvContentPartPr/>
                <p14:nvPr/>
              </p14:nvContentPartPr>
              <p14:xfrm>
                <a:off x="2039362" y="5999457"/>
                <a:ext cx="8640" cy="87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30722" y="5990817"/>
                  <a:ext cx="2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14:cNvPr>
                <p14:cNvContentPartPr/>
                <p14:nvPr/>
              </p14:nvContentPartPr>
              <p14:xfrm>
                <a:off x="2096242" y="6023217"/>
                <a:ext cx="73800" cy="115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87602" y="6014217"/>
                  <a:ext cx="91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14:cNvPr>
                <p14:cNvContentPartPr/>
                <p14:nvPr/>
              </p14:nvContentPartPr>
              <p14:xfrm>
                <a:off x="2228362" y="6061737"/>
                <a:ext cx="64440" cy="104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219362" y="6052737"/>
                  <a:ext cx="82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14:cNvPr>
                <p14:cNvContentPartPr/>
                <p14:nvPr/>
              </p14:nvContentPartPr>
              <p14:xfrm>
                <a:off x="1998322" y="5831697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89322" y="5822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853E5FB-C64D-C847-8CFE-732A7A9C5F69}"/>
              </a:ext>
            </a:extLst>
          </p:cNvPr>
          <p:cNvGrpSpPr/>
          <p:nvPr/>
        </p:nvGrpSpPr>
        <p:grpSpPr>
          <a:xfrm>
            <a:off x="2546602" y="6039057"/>
            <a:ext cx="1183680" cy="596520"/>
            <a:chOff x="2546602" y="6039057"/>
            <a:chExt cx="118368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14:cNvPr>
                <p14:cNvContentPartPr/>
                <p14:nvPr/>
              </p14:nvContentPartPr>
              <p14:xfrm>
                <a:off x="2546602" y="6039057"/>
                <a:ext cx="39240" cy="25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37602" y="6030057"/>
                  <a:ext cx="5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14:cNvPr>
                <p14:cNvContentPartPr/>
                <p14:nvPr/>
              </p14:nvContentPartPr>
              <p14:xfrm>
                <a:off x="2625802" y="6224457"/>
                <a:ext cx="58320" cy="8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16802" y="6215817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14:cNvPr>
                <p14:cNvContentPartPr/>
                <p14:nvPr/>
              </p14:nvContentPartPr>
              <p14:xfrm>
                <a:off x="2727322" y="6261537"/>
                <a:ext cx="58680" cy="52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18322" y="6252897"/>
                  <a:ext cx="76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14:cNvPr>
                <p14:cNvContentPartPr/>
                <p14:nvPr/>
              </p14:nvContentPartPr>
              <p14:xfrm>
                <a:off x="2837842" y="6281697"/>
                <a:ext cx="34560" cy="60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29202" y="6273057"/>
                  <a:ext cx="52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14:cNvPr>
                <p14:cNvContentPartPr/>
                <p14:nvPr/>
              </p14:nvContentPartPr>
              <p14:xfrm>
                <a:off x="2925682" y="6313737"/>
                <a:ext cx="63360" cy="57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17042" y="6304737"/>
                  <a:ext cx="81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14:cNvPr>
                <p14:cNvContentPartPr/>
                <p14:nvPr/>
              </p14:nvContentPartPr>
              <p14:xfrm>
                <a:off x="3056722" y="6338577"/>
                <a:ext cx="7560" cy="53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48082" y="6329937"/>
                  <a:ext cx="2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14:cNvPr>
                <p14:cNvContentPartPr/>
                <p14:nvPr/>
              </p14:nvContentPartPr>
              <p14:xfrm>
                <a:off x="3058522" y="6279537"/>
                <a:ext cx="360" cy="2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49522" y="6270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14:cNvPr>
                <p14:cNvContentPartPr/>
                <p14:nvPr/>
              </p14:nvContentPartPr>
              <p14:xfrm>
                <a:off x="3158962" y="6382137"/>
                <a:ext cx="82800" cy="69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49962" y="6373137"/>
                  <a:ext cx="100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14:cNvPr>
                <p14:cNvContentPartPr/>
                <p14:nvPr/>
              </p14:nvContentPartPr>
              <p14:xfrm>
                <a:off x="3292882" y="6409497"/>
                <a:ext cx="150120" cy="226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84242" y="6400497"/>
                  <a:ext cx="167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14:cNvPr>
                <p14:cNvContentPartPr/>
                <p14:nvPr/>
              </p14:nvContentPartPr>
              <p14:xfrm>
                <a:off x="3528682" y="6285297"/>
                <a:ext cx="201600" cy="18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19682" y="6276657"/>
                  <a:ext cx="219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14:cNvPr>
                <p14:cNvContentPartPr/>
                <p14:nvPr/>
              </p14:nvContentPartPr>
              <p14:xfrm>
                <a:off x="3670522" y="6539457"/>
                <a:ext cx="2880" cy="2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61882" y="653045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3A53844-73AF-7049-9A3C-9A3E0AA5AAC6}"/>
              </a:ext>
            </a:extLst>
          </p:cNvPr>
          <p:cNvGrpSpPr/>
          <p:nvPr/>
        </p:nvGrpSpPr>
        <p:grpSpPr>
          <a:xfrm>
            <a:off x="7986826" y="2893839"/>
            <a:ext cx="568080" cy="337680"/>
            <a:chOff x="7986826" y="2893839"/>
            <a:chExt cx="5680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14:cNvPr>
                <p14:cNvContentPartPr/>
                <p14:nvPr/>
              </p14:nvContentPartPr>
              <p14:xfrm>
                <a:off x="8183026" y="2893839"/>
                <a:ext cx="5400" cy="125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4386" y="2884839"/>
                  <a:ext cx="2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14:cNvPr>
                <p14:cNvContentPartPr/>
                <p14:nvPr/>
              </p14:nvContentPartPr>
              <p14:xfrm>
                <a:off x="8134786" y="3005799"/>
                <a:ext cx="85680" cy="4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26146" y="2997159"/>
                  <a:ext cx="103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14:cNvPr>
                <p14:cNvContentPartPr/>
                <p14:nvPr/>
              </p14:nvContentPartPr>
              <p14:xfrm>
                <a:off x="7991506" y="3126399"/>
                <a:ext cx="2520" cy="96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82506" y="3117759"/>
                  <a:ext cx="20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14:cNvPr>
                <p14:cNvContentPartPr/>
                <p14:nvPr/>
              </p14:nvContentPartPr>
              <p14:xfrm>
                <a:off x="7986826" y="3104079"/>
                <a:ext cx="69840" cy="57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78186" y="3095079"/>
                  <a:ext cx="87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14:cNvPr>
                <p14:cNvContentPartPr/>
                <p14:nvPr/>
              </p14:nvContentPartPr>
              <p14:xfrm>
                <a:off x="8104186" y="3101919"/>
                <a:ext cx="15840" cy="7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95186" y="3093279"/>
                  <a:ext cx="33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14:cNvPr>
                <p14:cNvContentPartPr/>
                <p14:nvPr/>
              </p14:nvContentPartPr>
              <p14:xfrm>
                <a:off x="8163226" y="3151599"/>
                <a:ext cx="67320" cy="38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54586" y="3142959"/>
                  <a:ext cx="84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14:cNvPr>
                <p14:cNvContentPartPr/>
                <p14:nvPr/>
              </p14:nvContentPartPr>
              <p14:xfrm>
                <a:off x="8176906" y="3149439"/>
                <a:ext cx="59040" cy="42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68266" y="3140799"/>
                  <a:ext cx="76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14:cNvPr>
                <p14:cNvContentPartPr/>
                <p14:nvPr/>
              </p14:nvContentPartPr>
              <p14:xfrm>
                <a:off x="8189146" y="3109119"/>
                <a:ext cx="41400" cy="2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80506" y="3100479"/>
                  <a:ext cx="59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14:cNvPr>
                <p14:cNvContentPartPr/>
                <p14:nvPr/>
              </p14:nvContentPartPr>
              <p14:xfrm>
                <a:off x="8298226" y="3045759"/>
                <a:ext cx="30600" cy="185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89226" y="3037119"/>
                  <a:ext cx="48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14:cNvPr>
                <p14:cNvContentPartPr/>
                <p14:nvPr/>
              </p14:nvContentPartPr>
              <p14:xfrm>
                <a:off x="8369506" y="3099759"/>
                <a:ext cx="91800" cy="7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360506" y="3090759"/>
                  <a:ext cx="109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14:cNvPr>
                <p14:cNvContentPartPr/>
                <p14:nvPr/>
              </p14:nvContentPartPr>
              <p14:xfrm>
                <a:off x="8408386" y="3133239"/>
                <a:ext cx="50400" cy="3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99746" y="3124239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14:cNvPr>
                <p14:cNvContentPartPr/>
                <p14:nvPr/>
              </p14:nvContentPartPr>
              <p14:xfrm>
                <a:off x="8481466" y="3083919"/>
                <a:ext cx="73440" cy="119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72826" y="3074919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B98041B-F14E-1142-9B1E-B2F4CF8CD8CE}"/>
              </a:ext>
            </a:extLst>
          </p:cNvPr>
          <p:cNvGrpSpPr/>
          <p:nvPr/>
        </p:nvGrpSpPr>
        <p:grpSpPr>
          <a:xfrm>
            <a:off x="7989346" y="4487559"/>
            <a:ext cx="633960" cy="436680"/>
            <a:chOff x="7989346" y="4487559"/>
            <a:chExt cx="6339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14:cNvPr>
                <p14:cNvContentPartPr/>
                <p14:nvPr/>
              </p14:nvContentPartPr>
              <p14:xfrm>
                <a:off x="8169346" y="4487559"/>
                <a:ext cx="1116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60346" y="4478919"/>
                  <a:ext cx="28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14:cNvPr>
                <p14:cNvContentPartPr/>
                <p14:nvPr/>
              </p14:nvContentPartPr>
              <p14:xfrm>
                <a:off x="8127226" y="4635879"/>
                <a:ext cx="134640" cy="6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18586" y="4626879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14:cNvPr>
                <p14:cNvContentPartPr/>
                <p14:nvPr/>
              </p14:nvContentPartPr>
              <p14:xfrm>
                <a:off x="7992226" y="4766199"/>
                <a:ext cx="17280" cy="12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983586" y="4757199"/>
                  <a:ext cx="3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14:cNvPr>
                <p14:cNvContentPartPr/>
                <p14:nvPr/>
              </p14:nvContentPartPr>
              <p14:xfrm>
                <a:off x="7989346" y="4749639"/>
                <a:ext cx="95760" cy="8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80346" y="4740639"/>
                  <a:ext cx="11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14:cNvPr>
                <p14:cNvContentPartPr/>
                <p14:nvPr/>
              </p14:nvContentPartPr>
              <p14:xfrm>
                <a:off x="8145226" y="4743519"/>
                <a:ext cx="32400" cy="162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36586" y="4734879"/>
                  <a:ext cx="50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14:cNvPr>
                <p14:cNvContentPartPr/>
                <p14:nvPr/>
              </p14:nvContentPartPr>
              <p14:xfrm>
                <a:off x="8238466" y="4840719"/>
                <a:ext cx="41400" cy="49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29466" y="4832079"/>
                  <a:ext cx="59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14:cNvPr>
                <p14:cNvContentPartPr/>
                <p14:nvPr/>
              </p14:nvContentPartPr>
              <p14:xfrm>
                <a:off x="8222986" y="4825599"/>
                <a:ext cx="46440" cy="50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13986" y="4816599"/>
                  <a:ext cx="64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14:cNvPr>
                <p14:cNvContentPartPr/>
                <p14:nvPr/>
              </p14:nvContentPartPr>
              <p14:xfrm>
                <a:off x="8255746" y="4869519"/>
                <a:ext cx="46440" cy="44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46746" y="4860519"/>
                  <a:ext cx="64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14:cNvPr>
                <p14:cNvContentPartPr/>
                <p14:nvPr/>
              </p14:nvContentPartPr>
              <p14:xfrm>
                <a:off x="8307226" y="4759719"/>
                <a:ext cx="24120" cy="60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98226" y="4751079"/>
                  <a:ext cx="41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14:cNvPr>
                <p14:cNvContentPartPr/>
                <p14:nvPr/>
              </p14:nvContentPartPr>
              <p14:xfrm>
                <a:off x="8402266" y="4731999"/>
                <a:ext cx="23760" cy="192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93266" y="4723359"/>
                  <a:ext cx="41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14:cNvPr>
                <p14:cNvContentPartPr/>
                <p14:nvPr/>
              </p14:nvContentPartPr>
              <p14:xfrm>
                <a:off x="8489026" y="4779159"/>
                <a:ext cx="65160" cy="108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80026" y="4770159"/>
                  <a:ext cx="82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14:cNvPr>
                <p14:cNvContentPartPr/>
                <p14:nvPr/>
              </p14:nvContentPartPr>
              <p14:xfrm>
                <a:off x="8513146" y="4836399"/>
                <a:ext cx="33480" cy="2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04506" y="4827759"/>
                  <a:ext cx="51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14:cNvPr>
                <p14:cNvContentPartPr/>
                <p14:nvPr/>
              </p14:nvContentPartPr>
              <p14:xfrm>
                <a:off x="8556346" y="4762959"/>
                <a:ext cx="66960" cy="141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47706" y="4754319"/>
                  <a:ext cx="84600" cy="15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31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F071-BFEA-FB41-A32B-8A45537E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 likelihood-free inference (DELFI)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6746-877D-7840-AC63-24BBD5A7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194"/>
          </a:xfrm>
        </p:spPr>
        <p:txBody>
          <a:bodyPr>
            <a:normAutofit/>
          </a:bodyPr>
          <a:lstStyle/>
          <a:p>
            <a:r>
              <a:rPr lang="en-US" dirty="0"/>
              <a:t>Background (1): a flexible density estimator based on a set of simulated data-parameter pairs that infers target posterior distribution. Faster (and more flexible) than traditional ABC. </a:t>
            </a:r>
          </a:p>
          <a:p>
            <a:r>
              <a:rPr lang="en-US" dirty="0"/>
              <a:t>Background (2): DELFI turns inference into a density estimation task. Three principal ways are described below.</a:t>
            </a:r>
          </a:p>
          <a:p>
            <a:r>
              <a:rPr lang="en-US" dirty="0"/>
              <a:t>Background (3): Option 3 is generally</a:t>
            </a:r>
          </a:p>
          <a:p>
            <a:pPr marL="0" indent="0">
              <a:buNone/>
            </a:pPr>
            <a:r>
              <a:rPr lang="en-US" dirty="0"/>
              <a:t>preferable because </a:t>
            </a:r>
            <a:r>
              <a:rPr lang="en-US" dirty="0" err="1"/>
              <a:t>i</a:t>
            </a:r>
            <a:r>
              <a:rPr lang="en-US" dirty="0"/>
              <a:t>) it basically learns </a:t>
            </a:r>
          </a:p>
          <a:p>
            <a:pPr marL="0" indent="0">
              <a:buNone/>
            </a:pPr>
            <a:r>
              <a:rPr lang="en-US" dirty="0"/>
              <a:t>the likelihood p(</a:t>
            </a:r>
            <a:r>
              <a:rPr lang="en-US" dirty="0" err="1"/>
              <a:t>t|theta</a:t>
            </a:r>
            <a:r>
              <a:rPr lang="en-US" dirty="0"/>
              <a:t>) and is thus more </a:t>
            </a:r>
          </a:p>
          <a:p>
            <a:pPr marL="0" indent="0">
              <a:buNone/>
            </a:pPr>
            <a:r>
              <a:rPr lang="en-US" dirty="0"/>
              <a:t>stable; ii) for applications where compressed data is ~Gaussian, simple</a:t>
            </a:r>
          </a:p>
          <a:p>
            <a:pPr marL="0" indent="0">
              <a:buNone/>
            </a:pPr>
            <a:r>
              <a:rPr lang="en-US" dirty="0"/>
              <a:t>density estimation models can be used.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011DB-7344-BE4C-AC67-479C6BAE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99" y="3672590"/>
            <a:ext cx="4103939" cy="1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D6B-CCD3-1543-8272-E708051E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DELFI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EB80-4431-444F-A27C-330F876F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7" y="2263894"/>
            <a:ext cx="4859078" cy="179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00EB5-ED8C-F843-A921-2A4D11B0F4DB}"/>
              </a:ext>
            </a:extLst>
          </p:cNvPr>
          <p:cNvSpPr txBox="1"/>
          <p:nvPr/>
        </p:nvSpPr>
        <p:spPr>
          <a:xfrm>
            <a:off x="733647" y="1690688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739BD-9588-EE4B-9C8D-6BAD6C10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81" y="643381"/>
            <a:ext cx="4976972" cy="5571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14:cNvPr>
              <p14:cNvContentPartPr/>
              <p14:nvPr/>
            </p14:nvContentPartPr>
            <p14:xfrm>
              <a:off x="6627106" y="2445279"/>
              <a:ext cx="111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8106" y="2436279"/>
                <a:ext cx="28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14:cNvPr>
              <p14:cNvContentPartPr/>
              <p14:nvPr/>
            </p14:nvContentPartPr>
            <p14:xfrm>
              <a:off x="4765906" y="2236839"/>
              <a:ext cx="2001600" cy="146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7266" y="2228199"/>
                <a:ext cx="2019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14:cNvPr>
              <p14:cNvContentPartPr/>
              <p14:nvPr/>
            </p14:nvContentPartPr>
            <p14:xfrm>
              <a:off x="6563386" y="3163839"/>
              <a:ext cx="344160" cy="13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4746" y="3155199"/>
                <a:ext cx="361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14:cNvPr>
              <p14:cNvContentPartPr/>
              <p14:nvPr/>
            </p14:nvContentPartPr>
            <p14:xfrm>
              <a:off x="10556506" y="2943159"/>
              <a:ext cx="748800" cy="122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7866" y="2934519"/>
                <a:ext cx="766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6574926-5961-F046-8531-58BD0324D51C}"/>
              </a:ext>
            </a:extLst>
          </p:cNvPr>
          <p:cNvGrpSpPr/>
          <p:nvPr/>
        </p:nvGrpSpPr>
        <p:grpSpPr>
          <a:xfrm>
            <a:off x="11279746" y="2539599"/>
            <a:ext cx="277560" cy="96120"/>
            <a:chOff x="11279746" y="2539599"/>
            <a:chExt cx="27756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14:cNvPr>
                <p14:cNvContentPartPr/>
                <p14:nvPr/>
              </p14:nvContentPartPr>
              <p14:xfrm>
                <a:off x="11279746" y="2539599"/>
                <a:ext cx="74520" cy="8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1106" y="2530959"/>
                  <a:ext cx="92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14:cNvPr>
                <p14:cNvContentPartPr/>
                <p14:nvPr/>
              </p14:nvContentPartPr>
              <p14:xfrm>
                <a:off x="11384146" y="2570199"/>
                <a:ext cx="52920" cy="5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5146" y="2561559"/>
                  <a:ext cx="7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14:cNvPr>
                <p14:cNvContentPartPr/>
                <p14:nvPr/>
              </p14:nvContentPartPr>
              <p14:xfrm>
                <a:off x="11465866" y="2586759"/>
                <a:ext cx="91440" cy="48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56866" y="2578119"/>
                  <a:ext cx="1090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A4A10D1-D9A3-3443-BBC4-9FF71DF875F6}"/>
              </a:ext>
            </a:extLst>
          </p:cNvPr>
          <p:cNvGrpSpPr/>
          <p:nvPr/>
        </p:nvGrpSpPr>
        <p:grpSpPr>
          <a:xfrm>
            <a:off x="11380546" y="2754159"/>
            <a:ext cx="282240" cy="88200"/>
            <a:chOff x="11380546" y="2754159"/>
            <a:chExt cx="28224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14:cNvPr>
                <p14:cNvContentPartPr/>
                <p14:nvPr/>
              </p14:nvContentPartPr>
              <p14:xfrm>
                <a:off x="11380546" y="2754159"/>
                <a:ext cx="59760" cy="5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71546" y="2745519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14:cNvPr>
                <p14:cNvContentPartPr/>
                <p14:nvPr/>
              </p14:nvContentPartPr>
              <p14:xfrm>
                <a:off x="11485666" y="2778279"/>
                <a:ext cx="45360" cy="50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6666" y="2769639"/>
                  <a:ext cx="63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14:cNvPr>
                <p14:cNvContentPartPr/>
                <p14:nvPr/>
              </p14:nvContentPartPr>
              <p14:xfrm>
                <a:off x="11596906" y="2757759"/>
                <a:ext cx="65880" cy="8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88266" y="2749119"/>
                  <a:ext cx="83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14:cNvPr>
                <p14:cNvContentPartPr/>
                <p14:nvPr/>
              </p14:nvContentPartPr>
              <p14:xfrm>
                <a:off x="11574586" y="2804919"/>
                <a:ext cx="36720" cy="6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5946" y="2795919"/>
                  <a:ext cx="54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87335EB-F6D0-2F4B-8FEB-63CFA4F207A4}"/>
              </a:ext>
            </a:extLst>
          </p:cNvPr>
          <p:cNvGrpSpPr/>
          <p:nvPr/>
        </p:nvGrpSpPr>
        <p:grpSpPr>
          <a:xfrm>
            <a:off x="11503666" y="2973039"/>
            <a:ext cx="101520" cy="88560"/>
            <a:chOff x="11503666" y="2973039"/>
            <a:chExt cx="1015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14:cNvPr>
                <p14:cNvContentPartPr/>
                <p14:nvPr/>
              </p14:nvContentPartPr>
              <p14:xfrm>
                <a:off x="11503666" y="2973039"/>
                <a:ext cx="74160" cy="88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5026" y="2964399"/>
                  <a:ext cx="91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14:cNvPr>
                <p14:cNvContentPartPr/>
                <p14:nvPr/>
              </p14:nvContentPartPr>
              <p14:xfrm>
                <a:off x="11549386" y="3021639"/>
                <a:ext cx="55800" cy="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40746" y="3012999"/>
                  <a:ext cx="7344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3CC42A4-D66E-E548-8E91-334C801D8A1A}"/>
              </a:ext>
            </a:extLst>
          </p:cNvPr>
          <p:cNvGrpSpPr/>
          <p:nvPr/>
        </p:nvGrpSpPr>
        <p:grpSpPr>
          <a:xfrm>
            <a:off x="11445346" y="3210999"/>
            <a:ext cx="239040" cy="98640"/>
            <a:chOff x="11445346" y="3210999"/>
            <a:chExt cx="2390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14:cNvPr>
                <p14:cNvContentPartPr/>
                <p14:nvPr/>
              </p14:nvContentPartPr>
              <p14:xfrm>
                <a:off x="11483146" y="3210999"/>
                <a:ext cx="4788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74146" y="3202359"/>
                  <a:ext cx="65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14:cNvPr>
                <p14:cNvContentPartPr/>
                <p14:nvPr/>
              </p14:nvContentPartPr>
              <p14:xfrm>
                <a:off x="11445346" y="3263919"/>
                <a:ext cx="61200" cy="10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36706" y="3254919"/>
                  <a:ext cx="78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14:cNvPr>
                <p14:cNvContentPartPr/>
                <p14:nvPr/>
              </p14:nvContentPartPr>
              <p14:xfrm>
                <a:off x="11537146" y="3261039"/>
                <a:ext cx="63720" cy="48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28146" y="3252039"/>
                  <a:ext cx="81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14:cNvPr>
                <p14:cNvContentPartPr/>
                <p14:nvPr/>
              </p14:nvContentPartPr>
              <p14:xfrm>
                <a:off x="11645146" y="3249519"/>
                <a:ext cx="39240" cy="57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36506" y="3240519"/>
                  <a:ext cx="568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46181D7-22FF-FE4E-9BFC-447C7331F383}"/>
              </a:ext>
            </a:extLst>
          </p:cNvPr>
          <p:cNvGrpSpPr/>
          <p:nvPr/>
        </p:nvGrpSpPr>
        <p:grpSpPr>
          <a:xfrm>
            <a:off x="11373346" y="3459759"/>
            <a:ext cx="375120" cy="95400"/>
            <a:chOff x="11373346" y="3459759"/>
            <a:chExt cx="3751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14:cNvPr>
                <p14:cNvContentPartPr/>
                <p14:nvPr/>
              </p14:nvContentPartPr>
              <p14:xfrm>
                <a:off x="11373346" y="3483159"/>
                <a:ext cx="86760" cy="72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64706" y="3474159"/>
                  <a:ext cx="104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14:cNvPr>
                <p14:cNvContentPartPr/>
                <p14:nvPr/>
              </p14:nvContentPartPr>
              <p14:xfrm>
                <a:off x="11496106" y="3487839"/>
                <a:ext cx="63720" cy="5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7466" y="3478839"/>
                  <a:ext cx="8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14:cNvPr>
                <p14:cNvContentPartPr/>
                <p14:nvPr/>
              </p14:nvContentPartPr>
              <p14:xfrm>
                <a:off x="11587186" y="3459759"/>
                <a:ext cx="3708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78186" y="3451119"/>
                  <a:ext cx="54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14:cNvPr>
                <p14:cNvContentPartPr/>
                <p14:nvPr/>
              </p14:nvContentPartPr>
              <p14:xfrm>
                <a:off x="11672866" y="3469479"/>
                <a:ext cx="75600" cy="6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63866" y="3460839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14:cNvPr>
              <p14:cNvContentPartPr/>
              <p14:nvPr/>
            </p14:nvContentPartPr>
            <p14:xfrm>
              <a:off x="9770266" y="1650039"/>
              <a:ext cx="660600" cy="233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61266" y="1641399"/>
                <a:ext cx="6782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65AF5B1-D351-E447-8CF8-1AF6FE2A8C0D}"/>
              </a:ext>
            </a:extLst>
          </p:cNvPr>
          <p:cNvGrpSpPr/>
          <p:nvPr/>
        </p:nvGrpSpPr>
        <p:grpSpPr>
          <a:xfrm>
            <a:off x="9011746" y="2078079"/>
            <a:ext cx="1128240" cy="157320"/>
            <a:chOff x="9011746" y="2078079"/>
            <a:chExt cx="11282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14:cNvPr>
                <p14:cNvContentPartPr/>
                <p14:nvPr/>
              </p14:nvContentPartPr>
              <p14:xfrm>
                <a:off x="9011746" y="2078079"/>
                <a:ext cx="142200" cy="64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3106" y="2069439"/>
                  <a:ext cx="15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14:cNvPr>
                <p14:cNvContentPartPr/>
                <p14:nvPr/>
              </p14:nvContentPartPr>
              <p14:xfrm>
                <a:off x="9269506" y="2111919"/>
                <a:ext cx="51840" cy="7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0506" y="2102919"/>
                  <a:ext cx="6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14:cNvPr>
                <p14:cNvContentPartPr/>
                <p14:nvPr/>
              </p14:nvContentPartPr>
              <p14:xfrm>
                <a:off x="9367066" y="2138919"/>
                <a:ext cx="42480" cy="50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58426" y="2130279"/>
                  <a:ext cx="60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14:cNvPr>
                <p14:cNvContentPartPr/>
                <p14:nvPr/>
              </p14:nvContentPartPr>
              <p14:xfrm>
                <a:off x="9449506" y="2150439"/>
                <a:ext cx="51840" cy="4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0866" y="2141439"/>
                  <a:ext cx="69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14:cNvPr>
                <p14:cNvContentPartPr/>
                <p14:nvPr/>
              </p14:nvContentPartPr>
              <p14:xfrm>
                <a:off x="9611506" y="2141799"/>
                <a:ext cx="92880" cy="61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2506" y="2133159"/>
                  <a:ext cx="11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14:cNvPr>
                <p14:cNvContentPartPr/>
                <p14:nvPr/>
              </p14:nvContentPartPr>
              <p14:xfrm>
                <a:off x="9716986" y="2148279"/>
                <a:ext cx="42120" cy="52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8346" y="2139639"/>
                  <a:ext cx="5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14:cNvPr>
                <p14:cNvContentPartPr/>
                <p14:nvPr/>
              </p14:nvContentPartPr>
              <p14:xfrm>
                <a:off x="9830026" y="2123079"/>
                <a:ext cx="65880" cy="93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1026" y="2114079"/>
                  <a:ext cx="8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14:cNvPr>
                <p14:cNvContentPartPr/>
                <p14:nvPr/>
              </p14:nvContentPartPr>
              <p14:xfrm>
                <a:off x="9809506" y="2180679"/>
                <a:ext cx="92520" cy="8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00866" y="2171679"/>
                  <a:ext cx="11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14:cNvPr>
                <p14:cNvContentPartPr/>
                <p14:nvPr/>
              </p14:nvContentPartPr>
              <p14:xfrm>
                <a:off x="10010026" y="2140359"/>
                <a:ext cx="129960" cy="9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1026" y="2131359"/>
                  <a:ext cx="14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14:cNvPr>
                <p14:cNvContentPartPr/>
                <p14:nvPr/>
              </p14:nvContentPartPr>
              <p14:xfrm>
                <a:off x="10097506" y="2180679"/>
                <a:ext cx="3240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8506" y="2171679"/>
                  <a:ext cx="500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14:cNvPr>
              <p14:cNvContentPartPr/>
              <p14:nvPr/>
            </p14:nvContentPartPr>
            <p14:xfrm>
              <a:off x="2832346" y="2277519"/>
              <a:ext cx="3975480" cy="195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23706" y="2268519"/>
                <a:ext cx="3993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14:cNvPr>
              <p14:cNvContentPartPr/>
              <p14:nvPr/>
            </p14:nvContentPartPr>
            <p14:xfrm>
              <a:off x="6741226" y="2290839"/>
              <a:ext cx="131400" cy="156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32586" y="2281839"/>
                <a:ext cx="149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14:cNvPr>
              <p14:cNvContentPartPr/>
              <p14:nvPr/>
            </p14:nvContentPartPr>
            <p14:xfrm>
              <a:off x="1516546" y="2423679"/>
              <a:ext cx="1051200" cy="2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07906" y="2414679"/>
                <a:ext cx="10688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14:cNvPr>
              <p14:cNvContentPartPr/>
              <p14:nvPr/>
            </p14:nvContentPartPr>
            <p14:xfrm>
              <a:off x="1939546" y="2144679"/>
              <a:ext cx="66960" cy="12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30906" y="2136039"/>
                <a:ext cx="84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14:cNvPr>
              <p14:cNvContentPartPr/>
              <p14:nvPr/>
            </p14:nvContentPartPr>
            <p14:xfrm>
              <a:off x="2060506" y="2137119"/>
              <a:ext cx="87120" cy="11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51866" y="2128479"/>
                <a:ext cx="104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14:cNvPr>
              <p14:cNvContentPartPr/>
              <p14:nvPr/>
            </p14:nvContentPartPr>
            <p14:xfrm>
              <a:off x="2245546" y="2131719"/>
              <a:ext cx="13680" cy="126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36906" y="2123079"/>
                <a:ext cx="31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14:cNvPr>
              <p14:cNvContentPartPr/>
              <p14:nvPr/>
            </p14:nvContentPartPr>
            <p14:xfrm>
              <a:off x="2210626" y="2129559"/>
              <a:ext cx="108000" cy="2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01986" y="2120919"/>
                <a:ext cx="125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14:cNvPr>
              <p14:cNvContentPartPr/>
              <p14:nvPr/>
            </p14:nvContentPartPr>
            <p14:xfrm>
              <a:off x="2336266" y="2188239"/>
              <a:ext cx="118800" cy="11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27266" y="2179239"/>
                <a:ext cx="136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14:cNvPr>
              <p14:cNvContentPartPr/>
              <p14:nvPr/>
            </p14:nvContentPartPr>
            <p14:xfrm>
              <a:off x="2602306" y="2146839"/>
              <a:ext cx="4680" cy="21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93666" y="2138199"/>
                <a:ext cx="22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14:cNvPr>
              <p14:cNvContentPartPr/>
              <p14:nvPr/>
            </p14:nvContentPartPr>
            <p14:xfrm>
              <a:off x="2634706" y="2142159"/>
              <a:ext cx="46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26066" y="2133159"/>
                <a:ext cx="22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14:cNvPr>
              <p14:cNvContentPartPr/>
              <p14:nvPr/>
            </p14:nvContentPartPr>
            <p14:xfrm>
              <a:off x="2672146" y="2207319"/>
              <a:ext cx="65520" cy="7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3146" y="2198679"/>
                <a:ext cx="83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14:cNvPr>
              <p14:cNvContentPartPr/>
              <p14:nvPr/>
            </p14:nvContentPartPr>
            <p14:xfrm>
              <a:off x="2783026" y="2206959"/>
              <a:ext cx="143280" cy="6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74026" y="2198319"/>
                <a:ext cx="160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14:cNvPr>
              <p14:cNvContentPartPr/>
              <p14:nvPr/>
            </p14:nvContentPartPr>
            <p14:xfrm>
              <a:off x="2973106" y="2222439"/>
              <a:ext cx="97560" cy="41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64106" y="2213439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14:cNvPr>
              <p14:cNvContentPartPr/>
              <p14:nvPr/>
            </p14:nvContentPartPr>
            <p14:xfrm>
              <a:off x="3102706" y="2127399"/>
              <a:ext cx="37440" cy="124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3706" y="2118759"/>
                <a:ext cx="55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14:cNvPr>
              <p14:cNvContentPartPr/>
              <p14:nvPr/>
            </p14:nvContentPartPr>
            <p14:xfrm>
              <a:off x="3222226" y="2183559"/>
              <a:ext cx="93600" cy="47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13586" y="2174919"/>
                <a:ext cx="111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14:cNvPr>
              <p14:cNvContentPartPr/>
              <p14:nvPr/>
            </p14:nvContentPartPr>
            <p14:xfrm>
              <a:off x="3339226" y="2037399"/>
              <a:ext cx="49320" cy="182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30586" y="2028399"/>
                <a:ext cx="66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14:cNvPr>
              <p14:cNvContentPartPr/>
              <p14:nvPr/>
            </p14:nvContentPartPr>
            <p14:xfrm>
              <a:off x="3325186" y="2140719"/>
              <a:ext cx="93240" cy="24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16186" y="2132079"/>
                <a:ext cx="110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14:cNvPr>
              <p14:cNvContentPartPr/>
              <p14:nvPr/>
            </p14:nvContentPartPr>
            <p14:xfrm>
              <a:off x="3456586" y="2175279"/>
              <a:ext cx="63000" cy="5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47946" y="2166279"/>
                <a:ext cx="806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14:cNvPr>
              <p14:cNvContentPartPr/>
              <p14:nvPr/>
            </p14:nvContentPartPr>
            <p14:xfrm>
              <a:off x="3542986" y="2179959"/>
              <a:ext cx="24480" cy="63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4346" y="2170959"/>
                <a:ext cx="42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14:cNvPr>
              <p14:cNvContentPartPr/>
              <p14:nvPr/>
            </p14:nvContentPartPr>
            <p14:xfrm>
              <a:off x="3607786" y="2036319"/>
              <a:ext cx="15480" cy="43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99146" y="2027679"/>
                <a:ext cx="33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14:cNvPr>
              <p14:cNvContentPartPr/>
              <p14:nvPr/>
            </p14:nvContentPartPr>
            <p14:xfrm>
              <a:off x="3644506" y="2007159"/>
              <a:ext cx="29160" cy="46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35506" y="1998519"/>
                <a:ext cx="46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14:cNvPr>
              <p14:cNvContentPartPr/>
              <p14:nvPr/>
            </p14:nvContentPartPr>
            <p14:xfrm>
              <a:off x="2592946" y="2086719"/>
              <a:ext cx="19080" cy="74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83946" y="2077719"/>
                <a:ext cx="36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14:cNvPr>
              <p14:cNvContentPartPr/>
              <p14:nvPr/>
            </p14:nvContentPartPr>
            <p14:xfrm>
              <a:off x="2657386" y="2091399"/>
              <a:ext cx="15840" cy="67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8386" y="2082399"/>
                <a:ext cx="33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14:cNvPr>
              <p14:cNvContentPartPr/>
              <p14:nvPr/>
            </p14:nvContentPartPr>
            <p14:xfrm>
              <a:off x="2788426" y="2372199"/>
              <a:ext cx="42480" cy="95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79426" y="2363199"/>
                <a:ext cx="60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14:cNvPr>
              <p14:cNvContentPartPr/>
              <p14:nvPr/>
            </p14:nvContentPartPr>
            <p14:xfrm>
              <a:off x="2801746" y="2459319"/>
              <a:ext cx="141480" cy="68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92746" y="2450679"/>
                <a:ext cx="159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14:cNvPr>
              <p14:cNvContentPartPr/>
              <p14:nvPr/>
            </p14:nvContentPartPr>
            <p14:xfrm>
              <a:off x="2772226" y="2372919"/>
              <a:ext cx="34920" cy="73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63586" y="2364279"/>
                <a:ext cx="52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14:cNvPr>
              <p14:cNvContentPartPr/>
              <p14:nvPr/>
            </p14:nvContentPartPr>
            <p14:xfrm>
              <a:off x="2797066" y="2466879"/>
              <a:ext cx="121680" cy="73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88066" y="2457879"/>
                <a:ext cx="139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14:cNvPr>
              <p14:cNvContentPartPr/>
              <p14:nvPr/>
            </p14:nvContentPartPr>
            <p14:xfrm>
              <a:off x="2840626" y="2323959"/>
              <a:ext cx="1258200" cy="148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31986" y="2315319"/>
                <a:ext cx="1275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14:cNvPr>
              <p14:cNvContentPartPr/>
              <p14:nvPr/>
            </p14:nvContentPartPr>
            <p14:xfrm>
              <a:off x="3798946" y="2251239"/>
              <a:ext cx="514440" cy="91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0306" y="2242599"/>
                <a:ext cx="532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14:cNvPr>
              <p14:cNvContentPartPr/>
              <p14:nvPr/>
            </p14:nvContentPartPr>
            <p14:xfrm>
              <a:off x="2801746" y="2339439"/>
              <a:ext cx="900000" cy="110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93106" y="2330799"/>
                <a:ext cx="917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14:cNvPr>
              <p14:cNvContentPartPr/>
              <p14:nvPr/>
            </p14:nvContentPartPr>
            <p14:xfrm>
              <a:off x="3310786" y="2321439"/>
              <a:ext cx="64332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02146" y="2312799"/>
                <a:ext cx="660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14:cNvPr>
              <p14:cNvContentPartPr/>
              <p14:nvPr/>
            </p14:nvContentPartPr>
            <p14:xfrm>
              <a:off x="3623266" y="2285079"/>
              <a:ext cx="56700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14626" y="2276439"/>
                <a:ext cx="584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14:cNvPr>
              <p14:cNvContentPartPr/>
              <p14:nvPr/>
            </p14:nvContentPartPr>
            <p14:xfrm>
              <a:off x="4020346" y="2242959"/>
              <a:ext cx="541080" cy="65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1706" y="2233959"/>
                <a:ext cx="558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14:cNvPr>
              <p14:cNvContentPartPr/>
              <p14:nvPr/>
            </p14:nvContentPartPr>
            <p14:xfrm>
              <a:off x="4310146" y="2246919"/>
              <a:ext cx="379440" cy="35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01506" y="2238279"/>
                <a:ext cx="397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14:cNvPr>
              <p14:cNvContentPartPr/>
              <p14:nvPr/>
            </p14:nvContentPartPr>
            <p14:xfrm>
              <a:off x="4496626" y="2250159"/>
              <a:ext cx="362160" cy="29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87986" y="2241159"/>
                <a:ext cx="379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14:cNvPr>
              <p14:cNvContentPartPr/>
              <p14:nvPr/>
            </p14:nvContentPartPr>
            <p14:xfrm>
              <a:off x="4639906" y="2243679"/>
              <a:ext cx="477720" cy="28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31266" y="2234679"/>
                <a:ext cx="495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14:cNvPr>
              <p14:cNvContentPartPr/>
              <p14:nvPr/>
            </p14:nvContentPartPr>
            <p14:xfrm>
              <a:off x="4801546" y="2253399"/>
              <a:ext cx="530640" cy="14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92906" y="2244759"/>
                <a:ext cx="548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14:cNvPr>
              <p14:cNvContentPartPr/>
              <p14:nvPr/>
            </p14:nvContentPartPr>
            <p14:xfrm>
              <a:off x="5098906" y="2254839"/>
              <a:ext cx="405360" cy="25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89906" y="2246199"/>
                <a:ext cx="423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14:cNvPr>
              <p14:cNvContentPartPr/>
              <p14:nvPr/>
            </p14:nvContentPartPr>
            <p14:xfrm>
              <a:off x="5389786" y="2250519"/>
              <a:ext cx="470160" cy="26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80786" y="2241519"/>
                <a:ext cx="487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14:cNvPr>
              <p14:cNvContentPartPr/>
              <p14:nvPr/>
            </p14:nvContentPartPr>
            <p14:xfrm>
              <a:off x="5693626" y="2255559"/>
              <a:ext cx="354240" cy="17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684986" y="2246919"/>
                <a:ext cx="371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14:cNvPr>
              <p14:cNvContentPartPr/>
              <p14:nvPr/>
            </p14:nvContentPartPr>
            <p14:xfrm>
              <a:off x="5929426" y="2268159"/>
              <a:ext cx="348840" cy="5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20786" y="2259519"/>
                <a:ext cx="366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14:cNvPr>
              <p14:cNvContentPartPr/>
              <p14:nvPr/>
            </p14:nvContentPartPr>
            <p14:xfrm>
              <a:off x="5993866" y="2272479"/>
              <a:ext cx="441720" cy="28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84866" y="2263479"/>
                <a:ext cx="459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14:cNvPr>
              <p14:cNvContentPartPr/>
              <p14:nvPr/>
            </p14:nvContentPartPr>
            <p14:xfrm>
              <a:off x="6330826" y="2291199"/>
              <a:ext cx="290520" cy="29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21826" y="2282199"/>
                <a:ext cx="308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14:cNvPr>
              <p14:cNvContentPartPr/>
              <p14:nvPr/>
            </p14:nvContentPartPr>
            <p14:xfrm>
              <a:off x="6515506" y="2319999"/>
              <a:ext cx="261720" cy="29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6866" y="2310999"/>
                <a:ext cx="279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14:cNvPr>
              <p14:cNvContentPartPr/>
              <p14:nvPr/>
            </p14:nvContentPartPr>
            <p14:xfrm>
              <a:off x="6565546" y="2336199"/>
              <a:ext cx="194400" cy="32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56546" y="2327199"/>
                <a:ext cx="212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14:cNvPr>
              <p14:cNvContentPartPr/>
              <p14:nvPr/>
            </p14:nvContentPartPr>
            <p14:xfrm>
              <a:off x="6693346" y="2365359"/>
              <a:ext cx="118080" cy="6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684346" y="2356359"/>
                <a:ext cx="135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14:cNvPr>
              <p14:cNvContentPartPr/>
              <p14:nvPr/>
            </p14:nvContentPartPr>
            <p14:xfrm>
              <a:off x="6756706" y="2370399"/>
              <a:ext cx="8208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47706" y="2361759"/>
                <a:ext cx="99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14:cNvPr>
              <p14:cNvContentPartPr/>
              <p14:nvPr/>
            </p14:nvContentPartPr>
            <p14:xfrm>
              <a:off x="6685066" y="2367519"/>
              <a:ext cx="126720" cy="8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76426" y="2358879"/>
                <a:ext cx="14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14:cNvPr>
              <p14:cNvContentPartPr/>
              <p14:nvPr/>
            </p14:nvContentPartPr>
            <p14:xfrm>
              <a:off x="2838466" y="2415039"/>
              <a:ext cx="270720" cy="32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29826" y="2406039"/>
                <a:ext cx="288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14:cNvPr>
              <p14:cNvContentPartPr/>
              <p14:nvPr/>
            </p14:nvContentPartPr>
            <p14:xfrm>
              <a:off x="3066706" y="2272119"/>
              <a:ext cx="1775880" cy="151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57706" y="2263119"/>
                <a:ext cx="17935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14:cNvPr>
              <p14:cNvContentPartPr/>
              <p14:nvPr/>
            </p14:nvContentPartPr>
            <p14:xfrm>
              <a:off x="3813706" y="2735799"/>
              <a:ext cx="146520" cy="159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05066" y="2726799"/>
                <a:ext cx="164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14:cNvPr>
              <p14:cNvContentPartPr/>
              <p14:nvPr/>
            </p14:nvContentPartPr>
            <p14:xfrm>
              <a:off x="4041586" y="2736159"/>
              <a:ext cx="2883240" cy="213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32586" y="2727159"/>
                <a:ext cx="2900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14:cNvPr>
              <p14:cNvContentPartPr/>
              <p14:nvPr/>
            </p14:nvContentPartPr>
            <p14:xfrm>
              <a:off x="4031506" y="2708439"/>
              <a:ext cx="70200" cy="82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22866" y="2699439"/>
                <a:ext cx="87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14:cNvPr>
              <p14:cNvContentPartPr/>
              <p14:nvPr/>
            </p14:nvContentPartPr>
            <p14:xfrm>
              <a:off x="4055266" y="2764599"/>
              <a:ext cx="156240" cy="8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46626" y="2755599"/>
                <a:ext cx="173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14:cNvPr>
              <p14:cNvContentPartPr/>
              <p14:nvPr/>
            </p14:nvContentPartPr>
            <p14:xfrm>
              <a:off x="6808906" y="2892039"/>
              <a:ext cx="122400" cy="95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799906" y="2883399"/>
                <a:ext cx="140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14:cNvPr>
              <p14:cNvContentPartPr/>
              <p14:nvPr/>
            </p14:nvContentPartPr>
            <p14:xfrm>
              <a:off x="5502106" y="2036679"/>
              <a:ext cx="1073880" cy="1028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493106" y="2028039"/>
                <a:ext cx="109152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14:cNvPr>
              <p14:cNvContentPartPr/>
              <p14:nvPr/>
            </p14:nvContentPartPr>
            <p14:xfrm>
              <a:off x="5502106" y="2981319"/>
              <a:ext cx="78480" cy="83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93106" y="2972319"/>
                <a:ext cx="96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14:cNvPr>
              <p14:cNvContentPartPr/>
              <p14:nvPr/>
            </p14:nvContentPartPr>
            <p14:xfrm>
              <a:off x="5515426" y="3052239"/>
              <a:ext cx="75600" cy="46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06786" y="3043239"/>
                <a:ext cx="932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A4FFAB2-6E2B-4641-86C0-6FB6688F3616}"/>
              </a:ext>
            </a:extLst>
          </p:cNvPr>
          <p:cNvGrpSpPr/>
          <p:nvPr/>
        </p:nvGrpSpPr>
        <p:grpSpPr>
          <a:xfrm>
            <a:off x="6503266" y="1958199"/>
            <a:ext cx="1650960" cy="209880"/>
            <a:chOff x="6503266" y="1958199"/>
            <a:chExt cx="16509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14:cNvPr>
                <p14:cNvContentPartPr/>
                <p14:nvPr/>
              </p14:nvContentPartPr>
              <p14:xfrm>
                <a:off x="6624586" y="2076279"/>
                <a:ext cx="1529640" cy="59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15586" y="2067639"/>
                  <a:ext cx="154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14:cNvPr>
                <p14:cNvContentPartPr/>
                <p14:nvPr/>
              </p14:nvContentPartPr>
              <p14:xfrm>
                <a:off x="6624586" y="2093199"/>
                <a:ext cx="1420920" cy="4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15586" y="2084199"/>
                  <a:ext cx="1438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14:cNvPr>
                <p14:cNvContentPartPr/>
                <p14:nvPr/>
              </p14:nvContentPartPr>
              <p14:xfrm>
                <a:off x="6581386" y="2067999"/>
                <a:ext cx="1427040" cy="10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2746" y="2059359"/>
                  <a:ext cx="144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14:cNvPr>
                <p14:cNvContentPartPr/>
                <p14:nvPr/>
              </p14:nvContentPartPr>
              <p14:xfrm>
                <a:off x="6503266" y="1958199"/>
                <a:ext cx="104760" cy="181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94626" y="1949199"/>
                  <a:ext cx="1224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14:cNvPr>
              <p14:cNvContentPartPr/>
              <p14:nvPr/>
            </p14:nvContentPartPr>
            <p14:xfrm>
              <a:off x="2332666" y="3776559"/>
              <a:ext cx="123480" cy="6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24026" y="3767919"/>
                <a:ext cx="141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14:cNvPr>
              <p14:cNvContentPartPr/>
              <p14:nvPr/>
            </p14:nvContentPartPr>
            <p14:xfrm>
              <a:off x="2326546" y="3779439"/>
              <a:ext cx="2482200" cy="51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17546" y="3770799"/>
                <a:ext cx="2499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14:cNvPr>
              <p14:cNvContentPartPr/>
              <p14:nvPr/>
            </p14:nvContentPartPr>
            <p14:xfrm>
              <a:off x="9712306" y="4670439"/>
              <a:ext cx="1347840" cy="39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03666" y="4661439"/>
                <a:ext cx="1365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14:cNvPr>
              <p14:cNvContentPartPr/>
              <p14:nvPr/>
            </p14:nvContentPartPr>
            <p14:xfrm>
              <a:off x="6581026" y="4905159"/>
              <a:ext cx="583920" cy="16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72026" y="4896519"/>
                <a:ext cx="6015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A83F954-48D1-5A4A-AF3C-1C8CEE117527}"/>
              </a:ext>
            </a:extLst>
          </p:cNvPr>
          <p:cNvGrpSpPr/>
          <p:nvPr/>
        </p:nvGrpSpPr>
        <p:grpSpPr>
          <a:xfrm>
            <a:off x="3947266" y="3865479"/>
            <a:ext cx="2628000" cy="875520"/>
            <a:chOff x="3947266" y="3865479"/>
            <a:chExt cx="262800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14:cNvPr>
                <p14:cNvContentPartPr/>
                <p14:nvPr/>
              </p14:nvContentPartPr>
              <p14:xfrm>
                <a:off x="4034746" y="3865479"/>
                <a:ext cx="2467800" cy="79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5746" y="3856479"/>
                  <a:ext cx="24854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14:cNvPr>
                <p14:cNvContentPartPr/>
                <p14:nvPr/>
              </p14:nvContentPartPr>
              <p14:xfrm>
                <a:off x="6465466" y="4578639"/>
                <a:ext cx="109800" cy="162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6466" y="4569639"/>
                  <a:ext cx="12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14:cNvPr>
                <p14:cNvContentPartPr/>
                <p14:nvPr/>
              </p14:nvContentPartPr>
              <p14:xfrm>
                <a:off x="3947266" y="3889959"/>
                <a:ext cx="249120" cy="106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8626" y="3881319"/>
                  <a:ext cx="266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971397A-BC4F-E44E-8124-48FFDD0FADF4}"/>
              </a:ext>
            </a:extLst>
          </p:cNvPr>
          <p:cNvGrpSpPr/>
          <p:nvPr/>
        </p:nvGrpSpPr>
        <p:grpSpPr>
          <a:xfrm>
            <a:off x="128746" y="2382279"/>
            <a:ext cx="648000" cy="1184400"/>
            <a:chOff x="128746" y="2382279"/>
            <a:chExt cx="648000" cy="11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14:cNvPr>
                <p14:cNvContentPartPr/>
                <p14:nvPr/>
              </p14:nvContentPartPr>
              <p14:xfrm>
                <a:off x="472546" y="2628879"/>
                <a:ext cx="226800" cy="93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3546" y="2619879"/>
                  <a:ext cx="2444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14:cNvPr>
                <p14:cNvContentPartPr/>
                <p14:nvPr/>
              </p14:nvContentPartPr>
              <p14:xfrm>
                <a:off x="646786" y="2575959"/>
                <a:ext cx="129960" cy="12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7786" y="2566959"/>
                  <a:ext cx="14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14:cNvPr>
                <p14:cNvContentPartPr/>
                <p14:nvPr/>
              </p14:nvContentPartPr>
              <p14:xfrm>
                <a:off x="136306" y="2464719"/>
                <a:ext cx="97920" cy="199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7666" y="2455719"/>
                  <a:ext cx="115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14:cNvPr>
                <p14:cNvContentPartPr/>
                <p14:nvPr/>
              </p14:nvContentPartPr>
              <p14:xfrm>
                <a:off x="145306" y="2569839"/>
                <a:ext cx="44280" cy="27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6306" y="2560839"/>
                  <a:ext cx="6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14:cNvPr>
                <p14:cNvContentPartPr/>
                <p14:nvPr/>
              </p14:nvContentPartPr>
              <p14:xfrm>
                <a:off x="249346" y="2532039"/>
                <a:ext cx="38880" cy="5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0706" y="2523399"/>
                  <a:ext cx="56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14:cNvPr>
                <p14:cNvContentPartPr/>
                <p14:nvPr/>
              </p14:nvContentPartPr>
              <p14:xfrm>
                <a:off x="313426" y="2406399"/>
                <a:ext cx="30960" cy="13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4426" y="2397759"/>
                  <a:ext cx="4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14:cNvPr>
                <p14:cNvContentPartPr/>
                <p14:nvPr/>
              </p14:nvContentPartPr>
              <p14:xfrm>
                <a:off x="313426" y="2468319"/>
                <a:ext cx="4644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4426" y="2459319"/>
                  <a:ext cx="6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14:cNvPr>
                <p14:cNvContentPartPr/>
                <p14:nvPr/>
              </p14:nvContentPartPr>
              <p14:xfrm>
                <a:off x="408106" y="2460399"/>
                <a:ext cx="15840" cy="52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9106" y="2451399"/>
                  <a:ext cx="33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14:cNvPr>
                <p14:cNvContentPartPr/>
                <p14:nvPr/>
              </p14:nvContentPartPr>
              <p14:xfrm>
                <a:off x="392626" y="2394879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3986" y="2385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14:cNvPr>
                <p14:cNvContentPartPr/>
                <p14:nvPr/>
              </p14:nvContentPartPr>
              <p14:xfrm>
                <a:off x="466786" y="2415039"/>
                <a:ext cx="34920" cy="64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146" y="2406039"/>
                  <a:ext cx="52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14:cNvPr>
                <p14:cNvContentPartPr/>
                <p14:nvPr/>
              </p14:nvContentPartPr>
              <p14:xfrm>
                <a:off x="562906" y="2382279"/>
                <a:ext cx="92880" cy="77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906" y="2373279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14:cNvPr>
                <p14:cNvContentPartPr/>
                <p14:nvPr/>
              </p14:nvContentPartPr>
              <p14:xfrm>
                <a:off x="128746" y="2857839"/>
                <a:ext cx="17640" cy="97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9746" y="2849199"/>
                  <a:ext cx="35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14:cNvPr>
                <p14:cNvContentPartPr/>
                <p14:nvPr/>
              </p14:nvContentPartPr>
              <p14:xfrm>
                <a:off x="187426" y="2858919"/>
                <a:ext cx="56520" cy="63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8786" y="2849919"/>
                  <a:ext cx="74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14:cNvPr>
                <p14:cNvContentPartPr/>
                <p14:nvPr/>
              </p14:nvContentPartPr>
              <p14:xfrm>
                <a:off x="252586" y="2815359"/>
                <a:ext cx="58680" cy="47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3586" y="2806719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14:cNvPr>
                <p14:cNvContentPartPr/>
                <p14:nvPr/>
              </p14:nvContentPartPr>
              <p14:xfrm>
                <a:off x="294346" y="2724279"/>
                <a:ext cx="50040" cy="8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5706" y="2715279"/>
                  <a:ext cx="67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14:cNvPr>
                <p14:cNvContentPartPr/>
                <p14:nvPr/>
              </p14:nvContentPartPr>
              <p14:xfrm>
                <a:off x="369226" y="2708439"/>
                <a:ext cx="37080" cy="62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586" y="2699439"/>
                  <a:ext cx="54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14:cNvPr>
                <p14:cNvContentPartPr/>
                <p14:nvPr/>
              </p14:nvContentPartPr>
              <p14:xfrm>
                <a:off x="428626" y="2672079"/>
                <a:ext cx="19800" cy="26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626" y="2663079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14:cNvPr>
                <p14:cNvContentPartPr/>
                <p14:nvPr/>
              </p14:nvContentPartPr>
              <p14:xfrm>
                <a:off x="403066" y="262491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4426" y="26159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14:cNvPr>
                <p14:cNvContentPartPr/>
                <p14:nvPr/>
              </p14:nvContentPartPr>
              <p14:xfrm>
                <a:off x="463906" y="2619879"/>
                <a:ext cx="36000" cy="43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4906" y="2610879"/>
                  <a:ext cx="5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14:cNvPr>
                <p14:cNvContentPartPr/>
                <p14:nvPr/>
              </p14:nvContentPartPr>
              <p14:xfrm>
                <a:off x="513226" y="2588199"/>
                <a:ext cx="12240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4226" y="2579559"/>
                  <a:ext cx="14004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71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 only,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13146" y="4402959"/>
                  <a:ext cx="9925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5806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6490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67986" y="5846199"/>
                  <a:ext cx="84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1334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17386" y="593079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48706" y="5967879"/>
                  <a:ext cx="5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51306" y="601647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57146" y="5910639"/>
                  <a:ext cx="35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328706" y="5969319"/>
                  <a:ext cx="88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07546" y="589515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53266" y="602907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64426" y="2884479"/>
                  <a:ext cx="446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573426" y="442923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499986" y="483567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60066" y="4197759"/>
                  <a:ext cx="52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07866" y="431871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56466" y="418335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0498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37546" y="359331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66986" y="3704199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18466" y="376791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76426" y="335139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70466" y="3342759"/>
                  <a:ext cx="7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23106" y="346767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9226" y="625515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83026" y="646971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3506" y="6521559"/>
                  <a:ext cx="145440" cy="11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91826" y="577023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0442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9002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06586" y="1775679"/>
                  <a:ext cx="23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40066" y="1782879"/>
                  <a:ext cx="23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04506" y="1789719"/>
                  <a:ext cx="136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3842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30866" y="1787919"/>
                  <a:ext cx="43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06826" y="1895919"/>
                  <a:ext cx="65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8630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05826" y="1815279"/>
                  <a:ext cx="3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70626" y="188403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00226" y="186243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93186" y="187287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73106" y="174471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16666" y="1742559"/>
                  <a:ext cx="40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1462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39906" y="605031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84986" y="606831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69146" y="616299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14586" y="6060399"/>
                  <a:ext cx="5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72626" y="613707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65506" y="6081279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00452" y="5916118"/>
                  <a:ext cx="122250" cy="684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21746" y="663387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15986" y="661803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54226" y="652875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20106" y="6576999"/>
                  <a:ext cx="12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6222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8354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73906" y="657087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47626" y="6631359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80106" y="658059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2530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387306" y="5943039"/>
                  <a:ext cx="75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8146" y="584187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68346" y="5870319"/>
                  <a:ext cx="1123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33426" y="525795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61066" y="5182359"/>
                  <a:ext cx="2170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51146" y="2928039"/>
                  <a:ext cx="9972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742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61226" y="384819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4826" y="350763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2546" y="3522759"/>
                  <a:ext cx="76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5426" y="3511599"/>
                  <a:ext cx="5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0306" y="350655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1826" y="3781239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4826" y="3774039"/>
                  <a:ext cx="71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6346" y="3736959"/>
                  <a:ext cx="4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986" y="377943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30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6106" y="377007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542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3986" y="4118919"/>
                  <a:ext cx="3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490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8506" y="4114599"/>
                  <a:ext cx="68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246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4746" y="405771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64866" y="3977079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0506" y="3984999"/>
                  <a:ext cx="173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442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2186" y="385791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455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77D7-3B23-4918-8657-8ED5392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02_Simulation Based Inference in Hydrology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FA200-2065-415F-8888-0F323E1A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9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219E-872A-4DC7-8417-4D2E2ECB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24C47-68C8-4F8A-8499-839C106A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1AA9-EA61-46A6-BECC-D0BB98E0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03_Workflow and 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C495-4344-448C-ACB2-62462526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879C-61B2-4E9F-987C-E594DB7C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– Base Case – K as only parameter, 20 K values parameter sweep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E1EF-9764-4EEE-9D61-C993AA3B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0.   Literature Review of DELFI and ABC in Hydrology </a:t>
            </a:r>
            <a:r>
              <a:rPr lang="en-US" b="1" dirty="0">
                <a:cs typeface="Calibri" panose="020F0502020204030204"/>
              </a:rPr>
              <a:t>(Goal: Complete by 6/11/21) 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Short documentation of references here. 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Write up using a new (clean) document. 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Save all files and write up in new google drive + one drive pairing. (literature – notes). 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- Consolidate previous notes to prevent overlap. 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Domain Construction 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Come up with distribution of K values and subsample 'n' values</a:t>
            </a:r>
          </a:p>
          <a:p>
            <a:pPr>
              <a:buFontTx/>
              <a:buChar char="-"/>
            </a:pPr>
            <a:r>
              <a:rPr lang="en-US" dirty="0">
                <a:cs typeface="Calibri" panose="020F0502020204030204"/>
              </a:rPr>
              <a:t>Get a better understanding from Elena about what it takes to generate ensembles (within Taylor). Find a way to generate these on your own. Work with her. 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How many years / simulation do we need?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1 </a:t>
            </a:r>
            <a:r>
              <a:rPr lang="en-US" dirty="0" err="1">
                <a:cs typeface="Calibri" panose="020F0502020204030204"/>
              </a:rPr>
              <a:t>yr</a:t>
            </a:r>
            <a:r>
              <a:rPr lang="en-US" dirty="0">
                <a:cs typeface="Calibri" panose="020F0502020204030204"/>
              </a:rPr>
              <a:t> / 1 </a:t>
            </a:r>
            <a:r>
              <a:rPr lang="en-US" dirty="0" err="1">
                <a:cs typeface="Calibri" panose="020F0502020204030204"/>
              </a:rPr>
              <a:t>hr</a:t>
            </a:r>
            <a:r>
              <a:rPr lang="en-US" dirty="0">
                <a:cs typeface="Calibri" panose="020F0502020204030204"/>
              </a:rPr>
              <a:t> of simulation for the Taylor. So 1 year will be enough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Where do these simulations get saved and accessed?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Save them locally, and then move them over to </a:t>
            </a:r>
            <a:r>
              <a:rPr lang="en-US" dirty="0" err="1">
                <a:cs typeface="Calibri" panose="020F0502020204030204"/>
              </a:rPr>
              <a:t>hydrodata</a:t>
            </a:r>
            <a:r>
              <a:rPr lang="en-US" dirty="0">
                <a:cs typeface="Calibri" panose="020F0502020204030204"/>
              </a:rPr>
              <a:t> if wanted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How do initialize and run these simulations?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Elena will confirm this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Open Questions: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Resources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Permissions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Will these be useful to others?</a:t>
            </a:r>
          </a:p>
          <a:p>
            <a:pPr>
              <a:buFontTx/>
              <a:buChar char="-"/>
            </a:pPr>
            <a:r>
              <a:rPr lang="en-US" dirty="0">
                <a:cs typeface="Calibri" panose="020F0502020204030204"/>
              </a:rPr>
              <a:t>Run </a:t>
            </a:r>
            <a:r>
              <a:rPr lang="en-US" dirty="0" err="1">
                <a:cs typeface="Calibri"/>
              </a:rPr>
              <a:t>Parflow</a:t>
            </a:r>
            <a:r>
              <a:rPr lang="en-US" dirty="0">
                <a:cs typeface="Calibri"/>
              </a:rPr>
              <a:t> simulations using given K values.</a:t>
            </a:r>
          </a:p>
          <a:p>
            <a:pPr lvl="1">
              <a:buFontTx/>
              <a:buChar char="-"/>
            </a:pPr>
            <a:r>
              <a:rPr lang="en-US" dirty="0" err="1">
                <a:cs typeface="Calibri"/>
              </a:rPr>
              <a:t>Ucrb</a:t>
            </a:r>
            <a:r>
              <a:rPr lang="en-US" dirty="0">
                <a:cs typeface="Calibri"/>
              </a:rPr>
              <a:t> git repo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Change just the K value you want to turn the knob on</a:t>
            </a:r>
          </a:p>
          <a:p>
            <a:pPr lvl="2">
              <a:buFontTx/>
              <a:buChar char="-"/>
            </a:pPr>
            <a:r>
              <a:rPr lang="en-US" dirty="0">
                <a:cs typeface="Calibri"/>
              </a:rPr>
              <a:t>Can do either/both surface and subsurface K value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Look over Code and try just 1, build from there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Careful with interpretation – probably just want to use the K value of the dominant domain that is changed so that it can be easily fed back into </a:t>
            </a:r>
            <a:r>
              <a:rPr lang="en-US" dirty="0" err="1">
                <a:cs typeface="Calibri"/>
              </a:rPr>
              <a:t>ParFlow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40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1318-86AB-41B4-9AB3-A9E60620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(</a:t>
            </a:r>
            <a:r>
              <a:rPr lang="en-US" dirty="0" err="1">
                <a:cs typeface="Calibri Light"/>
              </a:rPr>
              <a:t>cont</a:t>
            </a:r>
            <a:r>
              <a:rPr lang="en-US" dirty="0">
                <a:cs typeface="Calibri Ligh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BE27-B9A8-489C-B42A-F2886790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2.    Build Emulator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Train emulator using simulated outputs and parameter combinations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simple because we are only using / varying Hydraulic Conductivity.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Think about a 'better' way to encode these </a:t>
            </a:r>
            <a:r>
              <a:rPr lang="en-US" dirty="0" err="1">
                <a:cs typeface="Calibri"/>
              </a:rPr>
              <a:t>non time</a:t>
            </a:r>
            <a:r>
              <a:rPr lang="en-US" dirty="0">
                <a:cs typeface="Calibri"/>
              </a:rPr>
              <a:t>-varying attributes into LSTM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 DELFI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Look into </a:t>
            </a:r>
            <a:r>
              <a:rPr lang="en-US" dirty="0" err="1">
                <a:cs typeface="Calibri"/>
              </a:rPr>
              <a:t>PyDELFI</a:t>
            </a:r>
            <a:r>
              <a:rPr lang="en-US" dirty="0">
                <a:cs typeface="Calibri"/>
              </a:rPr>
              <a:t> and email developer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See if there are any other existing workflows that could be borrowed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Try to put in the LSTM into this workflow 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101692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14:cNvPr>
              <p14:cNvContentPartPr/>
              <p14:nvPr/>
            </p14:nvContentPartPr>
            <p14:xfrm>
              <a:off x="270572" y="1264502"/>
              <a:ext cx="8201827" cy="17336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68" y="1201943"/>
                <a:ext cx="8327395" cy="185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14:cNvPr>
              <p14:cNvContentPartPr/>
              <p14:nvPr/>
            </p14:nvContentPartPr>
            <p14:xfrm>
              <a:off x="671027" y="1993050"/>
              <a:ext cx="9524" cy="29527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788" y="1931092"/>
                <a:ext cx="120320" cy="4188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33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49E-2739-4B75-90E4-DC7C96B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01_Simulation Based Inference -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AD5-1428-465D-9D27-6A971D8F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14:cNvPr>
              <p14:cNvContentPartPr/>
              <p14:nvPr/>
            </p14:nvContentPartPr>
            <p14:xfrm>
              <a:off x="219191" y="1180791"/>
              <a:ext cx="8667749" cy="278129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20" y="1117882"/>
                <a:ext cx="8793332" cy="29067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14:cNvPr>
              <p14:cNvContentPartPr/>
              <p14:nvPr/>
            </p14:nvContentPartPr>
            <p14:xfrm>
              <a:off x="630965" y="1613597"/>
              <a:ext cx="409575" cy="4476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68506" y="1550524"/>
                <a:ext cx="534853" cy="57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217716" y="15385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14:cNvPr>
              <p14:cNvContentPartPr/>
              <p14:nvPr/>
            </p14:nvContentPartPr>
            <p14:xfrm>
              <a:off x="-169184" y="2960167"/>
              <a:ext cx="12963525" cy="419099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2164" y="2897169"/>
                <a:ext cx="13089126" cy="43166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17716" y="5861"/>
                <a:ext cx="3333400" cy="33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14:cNvPr>
              <p14:cNvContentPartPr/>
              <p14:nvPr/>
            </p14:nvContentPartPr>
            <p14:xfrm>
              <a:off x="1390859" y="3295714"/>
              <a:ext cx="371475" cy="56197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28231" y="3233152"/>
                <a:ext cx="496374" cy="68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14:cNvPr>
              <p14:cNvContentPartPr/>
              <p14:nvPr/>
            </p14:nvContentPartPr>
            <p14:xfrm>
              <a:off x="2133266" y="2934493"/>
              <a:ext cx="9524" cy="952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76090" y="1267793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6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98FD-E50F-4AFD-B185-202CDA2F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04_Action Items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F686-FEF4-40CD-9A04-A5B0007B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See </a:t>
            </a:r>
            <a:r>
              <a:rPr lang="en-US" dirty="0" err="1">
                <a:cs typeface="Calibri"/>
              </a:rPr>
              <a:t>todoist</a:t>
            </a:r>
            <a:r>
              <a:rPr lang="en-US" dirty="0">
                <a:cs typeface="Calibri"/>
              </a:rPr>
              <a:t>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1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0B36-8C79-443A-8E3F-36C411D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05_Questions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0BC5-B2B2-4A5E-AD6E-71A4B6241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9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EED4-DB8A-42F5-97E2-D834206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BB56-081B-4AED-90F1-21E86EBC2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do we run and save additional </a:t>
            </a:r>
            <a:r>
              <a:rPr lang="en-US" dirty="0" err="1">
                <a:ea typeface="+mn-lt"/>
                <a:cs typeface="+mn-lt"/>
              </a:rPr>
              <a:t>ParFlow</a:t>
            </a:r>
            <a:r>
              <a:rPr lang="en-US" dirty="0">
                <a:ea typeface="+mn-lt"/>
                <a:cs typeface="+mn-lt"/>
              </a:rPr>
              <a:t> ensembles? Simple test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9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25A7-E30C-4846-89BD-4048B7ED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99_Literature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3410-7713-49D4-BA9F-E7A58E7E2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9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1CED-01F2-A449-BA9A-C345CD36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and References: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5F4B-4B60-1946-A0AA-E853B4C0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58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– The frontier of simulation-based inference, Cranmer et al, 2020. </a:t>
            </a:r>
            <a:r>
              <a:rPr lang="en-US" dirty="0">
                <a:hlinkClick r:id="rId2"/>
              </a:rPr>
              <a:t>https://www.pnas.org/content/117/48/30055#abstract-1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 – Toward diagnostic model calibration and evaluation: Approximate Bayesian </a:t>
            </a:r>
            <a:r>
              <a:rPr lang="en-US" dirty="0" err="1"/>
              <a:t>ComputationVrugt</a:t>
            </a:r>
            <a:r>
              <a:rPr lang="en-US" dirty="0"/>
              <a:t> and </a:t>
            </a:r>
            <a:r>
              <a:rPr lang="en-US" dirty="0" err="1"/>
              <a:t>Sadegh</a:t>
            </a:r>
            <a:r>
              <a:rPr lang="en-US" dirty="0"/>
              <a:t>, 2013 </a:t>
            </a:r>
            <a:r>
              <a:rPr lang="en-US" dirty="0">
                <a:hlinkClick r:id="rId3"/>
              </a:rPr>
              <a:t>https://agupubs.onlinelibrary.wiley.com/doi/full/10.1002/wrcr.20354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[3] – Signature-Domain Calibration of Hydrological Models Using Approximate Bayesian Computation: Empirical Analysis of Fundamental Properties </a:t>
            </a:r>
            <a:r>
              <a:rPr lang="en-US" dirty="0" err="1"/>
              <a:t>Fenicia</a:t>
            </a:r>
            <a:r>
              <a:rPr lang="en-US" dirty="0"/>
              <a:t> et al, 2018 </a:t>
            </a:r>
            <a:r>
              <a:rPr lang="en-US" dirty="0">
                <a:hlinkClick r:id="rId4"/>
              </a:rPr>
              <a:t>https://agupubs.onlinelibrary.wiley.com/doi/full/10.1002/2017WR021616#wrcr23213-bib-0065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[4] - Signature-Domain Calibration of Hydrological Models Using Approximate Bayesian Computation: Theory and Comparison to Existing Applications, 2018,Kavetski et al </a:t>
            </a:r>
            <a:r>
              <a:rPr lang="en-US" dirty="0">
                <a:hlinkClick r:id="rId5"/>
              </a:rPr>
              <a:t>https://agupubs.onlinelibrary.wiley.com/doi/10.1002/2017WR020528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[5] – Chapter 3: Learning in Parametric Modeling: Basic Concepts and Directions </a:t>
            </a:r>
            <a:r>
              <a:rPr lang="en-US" dirty="0" err="1"/>
              <a:t>Theodoris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https://www.sciencedirect.com/science/article/pii/B978012818803300012X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[6] – Inferring </a:t>
            </a:r>
            <a:r>
              <a:rPr lang="en-US" dirty="0" err="1"/>
              <a:t>Coalsence</a:t>
            </a:r>
            <a:r>
              <a:rPr lang="en-US" dirty="0"/>
              <a:t> Times from DNA Sequence Dat. </a:t>
            </a:r>
            <a:r>
              <a:rPr lang="en-US" dirty="0" err="1"/>
              <a:t>Tavare</a:t>
            </a:r>
            <a:r>
              <a:rPr lang="en-US" dirty="0"/>
              <a:t> et al, 1997  </a:t>
            </a:r>
            <a:r>
              <a:rPr lang="en-US" dirty="0">
                <a:hlinkClick r:id="rId7"/>
              </a:rPr>
              <a:t>https://www.ncbi.nlm.nih.gov/pmc/articles/PMC1207814/pdf/ge1452505.pdf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>
                <a:hlinkClick r:id="rId8"/>
              </a:rPr>
              <a:t>–</a:t>
            </a:r>
            <a:r>
              <a:rPr lang="en-US" dirty="0"/>
              <a:t> Fast likelihood-free cosmology with neural density estimators and active learning </a:t>
            </a:r>
            <a:r>
              <a:rPr lang="en-US" dirty="0" err="1"/>
              <a:t>Asling</a:t>
            </a:r>
            <a:r>
              <a:rPr lang="en-US" dirty="0"/>
              <a:t> et al 2019 </a:t>
            </a:r>
            <a:r>
              <a:rPr lang="en-US" dirty="0">
                <a:hlinkClick r:id="rId8"/>
              </a:rPr>
              <a:t>https://arxiv.org/pdf/1903.00007.pdf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[8] – Massive Optimal data compression and density estimation for scalable, likelihood-free inference in cosmology </a:t>
            </a:r>
            <a:r>
              <a:rPr lang="en-US" dirty="0" err="1"/>
              <a:t>Asling</a:t>
            </a:r>
            <a:r>
              <a:rPr lang="en-US" dirty="0"/>
              <a:t> et al 2018 </a:t>
            </a:r>
            <a:r>
              <a:rPr lang="en-US" dirty="0">
                <a:hlinkClick r:id="rId9"/>
              </a:rPr>
              <a:t>https://arxiv.org/abs/1801.01497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[9] - </a:t>
            </a:r>
            <a:r>
              <a:rPr lang="en-US" dirty="0">
                <a:ea typeface="+mn-lt"/>
                <a:cs typeface="+mn-lt"/>
                <a:hlinkClick r:id="rId10"/>
              </a:rPr>
              <a:t>https://docs.google.com/document/d/1fDTu-kN__vuLPHKoR9d5wM_7P_uqq1C2DWcAXS83HYE/edit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57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5A8D-F67D-E043-9018-C90E5923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024"/>
            <a:ext cx="10515600" cy="5712939"/>
          </a:xfrm>
        </p:spPr>
        <p:txBody>
          <a:bodyPr/>
          <a:lstStyle/>
          <a:p>
            <a:r>
              <a:rPr lang="en-US" dirty="0"/>
              <a:t>Problem –complex (process-based / ML) simulations can describe phenomena of interest to high-fidelity. However, they aren’t always well-suited for inference and lead to challenging inverse problems. Enter </a:t>
            </a:r>
            <a:r>
              <a:rPr lang="en-US" i="1" u="sng" dirty="0"/>
              <a:t>simulation-based inference.</a:t>
            </a:r>
            <a:endParaRPr lang="en-US" dirty="0"/>
          </a:p>
          <a:p>
            <a:pPr lvl="1"/>
            <a:r>
              <a:rPr lang="en-US" dirty="0"/>
              <a:t>The source of the challenge is that calculating the probability density (or likelihood) for a given observation is </a:t>
            </a:r>
            <a:r>
              <a:rPr lang="en-US" i="1" dirty="0"/>
              <a:t> </a:t>
            </a:r>
            <a:r>
              <a:rPr lang="en-US" dirty="0"/>
              <a:t>intractable.</a:t>
            </a:r>
            <a:r>
              <a:rPr lang="en-US" i="1" u="sng" dirty="0"/>
              <a:t> </a:t>
            </a:r>
          </a:p>
          <a:p>
            <a:pPr lvl="1"/>
            <a:r>
              <a:rPr lang="en-US" dirty="0"/>
              <a:t>Traditional Approaches are:</a:t>
            </a:r>
          </a:p>
          <a:p>
            <a:pPr lvl="2"/>
            <a:r>
              <a:rPr lang="en-US" dirty="0"/>
              <a:t>Using Density Estimation Methods to approximate the distribution of summary statistics. (E)</a:t>
            </a:r>
          </a:p>
          <a:p>
            <a:pPr lvl="2"/>
            <a:r>
              <a:rPr lang="en-US" dirty="0"/>
              <a:t>Approximate Bayesian Computation (</a:t>
            </a:r>
            <a:r>
              <a:rPr lang="en-US" dirty="0" err="1"/>
              <a:t>Abc</a:t>
            </a:r>
            <a:r>
              <a:rPr lang="en-US" dirty="0"/>
              <a:t>) compares observed and simulated data based on some distance measure. (A)</a:t>
            </a:r>
          </a:p>
          <a:p>
            <a:pPr lvl="1"/>
            <a:r>
              <a:rPr lang="en-US" dirty="0"/>
              <a:t>Although scientific tasks differ, a com</a:t>
            </a:r>
          </a:p>
          <a:p>
            <a:pPr marL="457200" lvl="1" indent="0">
              <a:buNone/>
            </a:pPr>
            <a:r>
              <a:rPr lang="en-US" dirty="0"/>
              <a:t>mon goal is: given output ‘x’, what are</a:t>
            </a:r>
          </a:p>
          <a:p>
            <a:pPr marL="457200" lvl="1" indent="0">
              <a:buNone/>
            </a:pPr>
            <a:r>
              <a:rPr lang="en-US" dirty="0"/>
              <a:t>the input parameters ‘theta’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56AC-BFEA-2E49-921D-ADFF6937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54" y="4236333"/>
            <a:ext cx="2071617" cy="2621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57BBE-6570-0344-B5E3-4C633A39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46" y="4236333"/>
            <a:ext cx="2003998" cy="2621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14:cNvPr>
              <p14:cNvContentPartPr/>
              <p14:nvPr/>
            </p14:nvContentPartPr>
            <p14:xfrm>
              <a:off x="10385100" y="2873100"/>
              <a:ext cx="261360" cy="37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6100" y="2864100"/>
                <a:ext cx="27900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DDED1-4DBC-0545-BB3C-9E23DB39A813}"/>
              </a:ext>
            </a:extLst>
          </p:cNvPr>
          <p:cNvGrpSpPr/>
          <p:nvPr/>
        </p:nvGrpSpPr>
        <p:grpSpPr>
          <a:xfrm>
            <a:off x="10522260" y="2619660"/>
            <a:ext cx="283680" cy="145440"/>
            <a:chOff x="10522260" y="2619660"/>
            <a:chExt cx="2836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14:cNvPr>
                <p14:cNvContentPartPr/>
                <p14:nvPr/>
              </p14:nvContentPartPr>
              <p14:xfrm>
                <a:off x="10522260" y="2632260"/>
                <a:ext cx="6480" cy="12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3260" y="2623234"/>
                  <a:ext cx="2412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14:cNvPr>
                <p14:cNvContentPartPr/>
                <p14:nvPr/>
              </p14:nvContentPartPr>
              <p14:xfrm>
                <a:off x="10566180" y="2715780"/>
                <a:ext cx="3600" cy="3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7180" y="2706780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14:cNvPr>
                <p14:cNvContentPartPr/>
                <p14:nvPr/>
              </p14:nvContentPartPr>
              <p14:xfrm>
                <a:off x="10631700" y="2619660"/>
                <a:ext cx="79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22700" y="2610660"/>
                  <a:ext cx="25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14:cNvPr>
                <p14:cNvContentPartPr/>
                <p14:nvPr/>
              </p14:nvContentPartPr>
              <p14:xfrm>
                <a:off x="10645380" y="2710020"/>
                <a:ext cx="30960" cy="3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6380" y="2701102"/>
                  <a:ext cx="48600" cy="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14:cNvPr>
                <p14:cNvContentPartPr/>
                <p14:nvPr/>
              </p14:nvContentPartPr>
              <p14:xfrm>
                <a:off x="10663380" y="2720100"/>
                <a:ext cx="180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54380" y="2711100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14:cNvPr>
                <p14:cNvContentPartPr/>
                <p14:nvPr/>
              </p14:nvContentPartPr>
              <p14:xfrm>
                <a:off x="10675620" y="2661060"/>
                <a:ext cx="10800" cy="5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66620" y="2652060"/>
                  <a:ext cx="2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14:cNvPr>
                <p14:cNvContentPartPr/>
                <p14:nvPr/>
              </p14:nvContentPartPr>
              <p14:xfrm>
                <a:off x="10720620" y="2688420"/>
                <a:ext cx="85320" cy="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11620" y="2679420"/>
                  <a:ext cx="1029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27B4A9-72CB-7840-9081-49CBE49421D9}"/>
              </a:ext>
            </a:extLst>
          </p:cNvPr>
          <p:cNvGrpSpPr/>
          <p:nvPr/>
        </p:nvGrpSpPr>
        <p:grpSpPr>
          <a:xfrm>
            <a:off x="10979820" y="2527860"/>
            <a:ext cx="545400" cy="153360"/>
            <a:chOff x="10979820" y="2527860"/>
            <a:chExt cx="5454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14:cNvPr>
                <p14:cNvContentPartPr/>
                <p14:nvPr/>
              </p14:nvContentPartPr>
              <p14:xfrm>
                <a:off x="11000700" y="2575020"/>
                <a:ext cx="1080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1700" y="2566020"/>
                  <a:ext cx="2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14:cNvPr>
                <p14:cNvContentPartPr/>
                <p14:nvPr/>
              </p14:nvContentPartPr>
              <p14:xfrm>
                <a:off x="10979820" y="2527860"/>
                <a:ext cx="190080" cy="3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70820" y="2518944"/>
                  <a:ext cx="207720" cy="55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14:cNvPr>
                <p14:cNvContentPartPr/>
                <p14:nvPr/>
              </p14:nvContentPartPr>
              <p14:xfrm>
                <a:off x="11022660" y="2616420"/>
                <a:ext cx="6804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13660" y="2607240"/>
                  <a:ext cx="8568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14:cNvPr>
                <p14:cNvContentPartPr/>
                <p14:nvPr/>
              </p14:nvContentPartPr>
              <p14:xfrm>
                <a:off x="11235420" y="2533620"/>
                <a:ext cx="1080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26420" y="2524620"/>
                  <a:ext cx="28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14:cNvPr>
                <p14:cNvContentPartPr/>
                <p14:nvPr/>
              </p14:nvContentPartPr>
              <p14:xfrm>
                <a:off x="11239380" y="2533260"/>
                <a:ext cx="119880" cy="13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30380" y="2524237"/>
                  <a:ext cx="1375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14:cNvPr>
                <p14:cNvContentPartPr/>
                <p14:nvPr/>
              </p14:nvContentPartPr>
              <p14:xfrm>
                <a:off x="11428740" y="2538300"/>
                <a:ext cx="91800" cy="13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9705" y="2529300"/>
                  <a:ext cx="109509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14:cNvPr>
                <p14:cNvContentPartPr/>
                <p14:nvPr/>
              </p14:nvContentPartPr>
              <p14:xfrm>
                <a:off x="11482020" y="2528580"/>
                <a:ext cx="4320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72944" y="2519234"/>
                  <a:ext cx="60988" cy="280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14:cNvPr>
              <p14:cNvContentPartPr/>
              <p14:nvPr/>
            </p14:nvContentPartPr>
            <p14:xfrm>
              <a:off x="1958940" y="3787860"/>
              <a:ext cx="3840840" cy="36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49940" y="3778860"/>
                <a:ext cx="385848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3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5E3A-8E45-A040-A5AC-1081A35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ABC (approximately Bayesian Computation)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2210-501E-A54E-8F7C-47FF6799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9" y="1754604"/>
            <a:ext cx="10515600" cy="4351338"/>
          </a:xfrm>
        </p:spPr>
        <p:txBody>
          <a:bodyPr/>
          <a:lstStyle/>
          <a:p>
            <a:r>
              <a:rPr lang="en-US" dirty="0"/>
              <a:t>Conceptual Framework. </a:t>
            </a:r>
          </a:p>
          <a:p>
            <a:r>
              <a:rPr lang="en-US" dirty="0"/>
              <a:t>Hydrological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A3ED-6691-1842-AEE2-5A50EE72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78" y="1236680"/>
            <a:ext cx="2571912" cy="325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31DE8-17C8-CE4F-B393-437B0A48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01" y="1366424"/>
            <a:ext cx="3958017" cy="5090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5630E-7603-4740-87A1-3CE37039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22" y="2713219"/>
            <a:ext cx="3662610" cy="38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0595-F3AB-B54D-BAE6-DEEF6653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Simulation-Based-Inference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D866-47B9-544F-A9AC-05505D19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ABC (Approximate Bayesian Computation) Rejection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DF0AC-DDCA-5242-B5E6-1C8E1A95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79" y="2809814"/>
            <a:ext cx="3485578" cy="368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8726-62C4-7742-B7B0-8E35BC4B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97" y="2809813"/>
            <a:ext cx="5397284" cy="3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3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F056-BFF8-B942-A092-FDE9068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2"/>
            <a:ext cx="10515600" cy="1325563"/>
          </a:xfrm>
        </p:spPr>
        <p:txBody>
          <a:bodyPr/>
          <a:lstStyle/>
          <a:p>
            <a:r>
              <a:rPr lang="en-US" dirty="0"/>
              <a:t>Opportunities in Simulation Based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2E44E-53C1-B749-BFD2-3ED38C47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7" y="-623876"/>
            <a:ext cx="10784174" cy="6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17FC-08B6-E74E-A589-E4858733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Direction – Simulation-Based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C3F5-D720-DB47-A54E-F26D0B44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Fit LSTM [and/or </a:t>
            </a:r>
            <a:r>
              <a:rPr lang="en-US" dirty="0" err="1"/>
              <a:t>ParFlow</a:t>
            </a:r>
            <a:r>
              <a:rPr lang="en-US" dirty="0"/>
              <a:t>]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</a:t>
            </a:r>
          </a:p>
          <a:p>
            <a:r>
              <a:rPr lang="en-US" dirty="0"/>
              <a:t>Background (1):  Many approaches to SBI adopt a ’Bayesian viewpoint, and relax the assumption of a single “optimum” parameter value in favor of a posterior distribution.’</a:t>
            </a:r>
          </a:p>
          <a:p>
            <a:r>
              <a:rPr lang="en-US" dirty="0"/>
              <a:t>Background (2):  However computation of </a:t>
            </a:r>
          </a:p>
          <a:p>
            <a:pPr marL="0" indent="0">
              <a:buNone/>
            </a:pPr>
            <a:r>
              <a:rPr lang="en-US" dirty="0"/>
              <a:t>likelihood directly is often intractable, </a:t>
            </a:r>
            <a:r>
              <a:rPr lang="en-US" dirty="0" err="1"/>
              <a:t>necess</a:t>
            </a:r>
            <a:r>
              <a:rPr lang="en-US" dirty="0"/>
              <a:t>-</a:t>
            </a:r>
          </a:p>
          <a:p>
            <a:pPr marL="0" indent="0">
              <a:buNone/>
            </a:pPr>
            <a:r>
              <a:rPr lang="en-US" dirty="0" err="1"/>
              <a:t>itating</a:t>
            </a:r>
            <a:r>
              <a:rPr lang="en-US" dirty="0"/>
              <a:t> methods to approximate posterior using</a:t>
            </a:r>
          </a:p>
          <a:p>
            <a:pPr marL="0" indent="0">
              <a:buNone/>
            </a:pPr>
            <a:r>
              <a:rPr lang="en-US" dirty="0"/>
              <a:t>a summary statistic, i.e.</a:t>
            </a:r>
          </a:p>
          <a:p>
            <a:pPr lvl="1"/>
            <a:r>
              <a:rPr lang="en-US" dirty="0"/>
              <a:t>1. Using Density Estimation Methods.</a:t>
            </a:r>
          </a:p>
          <a:p>
            <a:pPr lvl="1"/>
            <a:r>
              <a:rPr lang="en-US" dirty="0"/>
              <a:t>2. Approximate Bayesian Computation (</a:t>
            </a:r>
            <a:r>
              <a:rPr lang="en-US" dirty="0" err="1"/>
              <a:t>Abc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E7B72-40FA-9D40-8D79-A4B73E1B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112" y="3680190"/>
            <a:ext cx="4344215" cy="260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13F31-17B6-0440-BC35-0AD540F66E66}"/>
              </a:ext>
            </a:extLst>
          </p:cNvPr>
          <p:cNvSpPr/>
          <p:nvPr/>
        </p:nvSpPr>
        <p:spPr>
          <a:xfrm>
            <a:off x="838200" y="6079851"/>
            <a:ext cx="490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https://www.pnas.org/content/117/48/30055#F1</a:t>
            </a:r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C6716B-1651-E141-9B19-D0CDD4C4D950}"/>
              </a:ext>
            </a:extLst>
          </p:cNvPr>
          <p:cNvGrpSpPr/>
          <p:nvPr/>
        </p:nvGrpSpPr>
        <p:grpSpPr>
          <a:xfrm>
            <a:off x="4165612" y="3289696"/>
            <a:ext cx="7324560" cy="1051920"/>
            <a:chOff x="4165612" y="3289696"/>
            <a:chExt cx="7324560" cy="105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14:cNvPr>
                <p14:cNvContentPartPr/>
                <p14:nvPr/>
              </p14:nvContentPartPr>
              <p14:xfrm>
                <a:off x="4165612" y="3383656"/>
                <a:ext cx="270360" cy="2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7612" y="3276016"/>
                  <a:ext cx="306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14:cNvPr>
                <p14:cNvContentPartPr/>
                <p14:nvPr/>
              </p14:nvContentPartPr>
              <p14:xfrm>
                <a:off x="4506172" y="3351616"/>
                <a:ext cx="1137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8532" y="3243976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14:cNvPr>
                <p14:cNvContentPartPr/>
                <p14:nvPr/>
              </p14:nvContentPartPr>
              <p14:xfrm>
                <a:off x="4840252" y="3289696"/>
                <a:ext cx="3643200" cy="37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2612" y="3181696"/>
                  <a:ext cx="36788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14:cNvPr>
                <p14:cNvContentPartPr/>
                <p14:nvPr/>
              </p14:nvContentPartPr>
              <p14:xfrm>
                <a:off x="8232532" y="3666616"/>
                <a:ext cx="35244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4532" y="3558976"/>
                  <a:ext cx="38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14:cNvPr>
                <p14:cNvContentPartPr/>
                <p14:nvPr/>
              </p14:nvContentPartPr>
              <p14:xfrm>
                <a:off x="8514052" y="3666976"/>
                <a:ext cx="2784240" cy="52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6412" y="3559336"/>
                  <a:ext cx="281988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14:cNvPr>
                <p14:cNvContentPartPr/>
                <p14:nvPr/>
              </p14:nvContentPartPr>
              <p14:xfrm>
                <a:off x="11122612" y="4173496"/>
                <a:ext cx="367560" cy="16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04612" y="4065496"/>
                  <a:ext cx="40320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13A975-04BD-BD49-BAAE-4D9E5E88EFAD}"/>
              </a:ext>
            </a:extLst>
          </p:cNvPr>
          <p:cNvGrpSpPr/>
          <p:nvPr/>
        </p:nvGrpSpPr>
        <p:grpSpPr>
          <a:xfrm>
            <a:off x="4142932" y="3268456"/>
            <a:ext cx="155520" cy="280080"/>
            <a:chOff x="4142932" y="3268456"/>
            <a:chExt cx="155520" cy="280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14:cNvPr>
                <p14:cNvContentPartPr/>
                <p14:nvPr/>
              </p14:nvContentPartPr>
              <p14:xfrm>
                <a:off x="4151932" y="3268456"/>
                <a:ext cx="12996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4292" y="3160456"/>
                  <a:ext cx="16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14:cNvPr>
                <p14:cNvContentPartPr/>
                <p14:nvPr/>
              </p14:nvContentPartPr>
              <p14:xfrm>
                <a:off x="4142932" y="3409216"/>
                <a:ext cx="155520" cy="13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5292" y="3301576"/>
                  <a:ext cx="191160" cy="35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(1)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Define probabilistic streamflow model (f) and summary statistic (g) i.e. FDC, flashiness.</a:t>
            </a:r>
          </a:p>
          <a:p>
            <a:r>
              <a:rPr lang="en-US" dirty="0"/>
              <a:t>Define prior distribution (p) of parameters (theta) </a:t>
            </a:r>
            <a:r>
              <a:rPr lang="en-US" dirty="0" err="1"/>
              <a:t>i.e</a:t>
            </a:r>
            <a:r>
              <a:rPr lang="en-US" dirty="0"/>
              <a:t> porosity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14:cNvPr>
              <p14:cNvContentPartPr/>
              <p14:nvPr/>
            </p14:nvContentPartPr>
            <p14:xfrm>
              <a:off x="7626202" y="3954297"/>
              <a:ext cx="225720" cy="16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7562" y="3945297"/>
                <a:ext cx="2433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06C08-0F14-0640-A117-ABB35EF31EB5}"/>
              </a:ext>
            </a:extLst>
          </p:cNvPr>
          <p:cNvGrpSpPr/>
          <p:nvPr/>
        </p:nvGrpSpPr>
        <p:grpSpPr>
          <a:xfrm>
            <a:off x="6765442" y="4183617"/>
            <a:ext cx="611280" cy="192960"/>
            <a:chOff x="6765442" y="4183617"/>
            <a:chExt cx="6112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14:cNvPr>
                <p14:cNvContentPartPr/>
                <p14:nvPr/>
              </p14:nvContentPartPr>
              <p14:xfrm>
                <a:off x="7150282" y="4183617"/>
                <a:ext cx="226440" cy="56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1642" y="4174617"/>
                  <a:ext cx="244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14:cNvPr>
                <p14:cNvContentPartPr/>
                <p14:nvPr/>
              </p14:nvContentPartPr>
              <p14:xfrm>
                <a:off x="7018162" y="4250577"/>
                <a:ext cx="67320" cy="14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9522" y="4241577"/>
                  <a:ext cx="84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14:cNvPr>
                <p14:cNvContentPartPr/>
                <p14:nvPr/>
              </p14:nvContentPartPr>
              <p14:xfrm>
                <a:off x="6765442" y="4314297"/>
                <a:ext cx="136080" cy="6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6802" y="4305297"/>
                  <a:ext cx="153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29AF56-16AA-A547-BA41-B32BFEDACB9C}"/>
              </a:ext>
            </a:extLst>
          </p:cNvPr>
          <p:cNvGrpSpPr/>
          <p:nvPr/>
        </p:nvGrpSpPr>
        <p:grpSpPr>
          <a:xfrm>
            <a:off x="5761402" y="4421577"/>
            <a:ext cx="792360" cy="251640"/>
            <a:chOff x="5761402" y="4421577"/>
            <a:chExt cx="79236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14:cNvPr>
                <p14:cNvContentPartPr/>
                <p14:nvPr/>
              </p14:nvContentPartPr>
              <p14:xfrm>
                <a:off x="6130042" y="4421577"/>
                <a:ext cx="42372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1042" y="4412937"/>
                  <a:ext cx="441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14:cNvPr>
                <p14:cNvContentPartPr/>
                <p14:nvPr/>
              </p14:nvContentPartPr>
              <p14:xfrm>
                <a:off x="6047962" y="4564497"/>
                <a:ext cx="25200" cy="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9322" y="4555497"/>
                  <a:ext cx="42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14:cNvPr>
                <p14:cNvContentPartPr/>
                <p14:nvPr/>
              </p14:nvContentPartPr>
              <p14:xfrm>
                <a:off x="5912242" y="4589697"/>
                <a:ext cx="60120" cy="2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3242" y="4580697"/>
                  <a:ext cx="77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14:cNvPr>
                <p14:cNvContentPartPr/>
                <p14:nvPr/>
              </p14:nvContentPartPr>
              <p14:xfrm>
                <a:off x="5761402" y="4639017"/>
                <a:ext cx="83880" cy="3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2762" y="4630377"/>
                  <a:ext cx="101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A17966-0C14-B94E-8D4D-0767188AFE8E}"/>
              </a:ext>
            </a:extLst>
          </p:cNvPr>
          <p:cNvGrpSpPr/>
          <p:nvPr/>
        </p:nvGrpSpPr>
        <p:grpSpPr>
          <a:xfrm>
            <a:off x="5540722" y="4813257"/>
            <a:ext cx="92880" cy="183600"/>
            <a:chOff x="5540722" y="4813257"/>
            <a:chExt cx="92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14:cNvPr>
                <p14:cNvContentPartPr/>
                <p14:nvPr/>
              </p14:nvContentPartPr>
              <p14:xfrm>
                <a:off x="5615962" y="4813257"/>
                <a:ext cx="17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06962" y="4804257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14:cNvPr>
                <p14:cNvContentPartPr/>
                <p14:nvPr/>
              </p14:nvContentPartPr>
              <p14:xfrm>
                <a:off x="5540722" y="4885977"/>
                <a:ext cx="496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1722" y="4877337"/>
                  <a:ext cx="67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66A944-BA46-0E46-8ACA-B933EE47E1C3}"/>
              </a:ext>
            </a:extLst>
          </p:cNvPr>
          <p:cNvGrpSpPr/>
          <p:nvPr/>
        </p:nvGrpSpPr>
        <p:grpSpPr>
          <a:xfrm>
            <a:off x="3581602" y="5069577"/>
            <a:ext cx="1916640" cy="268200"/>
            <a:chOff x="3581602" y="5069577"/>
            <a:chExt cx="1916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14:cNvPr>
                <p14:cNvContentPartPr/>
                <p14:nvPr/>
              </p14:nvContentPartPr>
              <p14:xfrm>
                <a:off x="5457202" y="5069577"/>
                <a:ext cx="41040" cy="4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48202" y="5060937"/>
                  <a:ext cx="5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14:cNvPr>
                <p14:cNvContentPartPr/>
                <p14:nvPr/>
              </p14:nvContentPartPr>
              <p14:xfrm>
                <a:off x="5375122" y="5120337"/>
                <a:ext cx="6480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66482" y="5111697"/>
                  <a:ext cx="8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14:cNvPr>
                <p14:cNvContentPartPr/>
                <p14:nvPr/>
              </p14:nvContentPartPr>
              <p14:xfrm>
                <a:off x="5266402" y="5193417"/>
                <a:ext cx="50760" cy="1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7402" y="5184417"/>
                  <a:ext cx="68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14:cNvPr>
                <p14:cNvContentPartPr/>
                <p14:nvPr/>
              </p14:nvContentPartPr>
              <p14:xfrm>
                <a:off x="5145082" y="5200617"/>
                <a:ext cx="579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6082" y="5191977"/>
                  <a:ext cx="75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14:cNvPr>
                <p14:cNvContentPartPr/>
                <p14:nvPr/>
              </p14:nvContentPartPr>
              <p14:xfrm>
                <a:off x="4983442" y="5243457"/>
                <a:ext cx="11160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74442" y="5234457"/>
                  <a:ext cx="12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14:cNvPr>
                <p14:cNvContentPartPr/>
                <p14:nvPr/>
              </p14:nvContentPartPr>
              <p14:xfrm>
                <a:off x="4755562" y="5248857"/>
                <a:ext cx="9072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46562" y="5240217"/>
                  <a:ext cx="108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14:cNvPr>
                <p14:cNvContentPartPr/>
                <p14:nvPr/>
              </p14:nvContentPartPr>
              <p14:xfrm>
                <a:off x="4349122" y="5234097"/>
                <a:ext cx="319320" cy="2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122" y="5225097"/>
                  <a:ext cx="336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14:cNvPr>
                <p14:cNvContentPartPr/>
                <p14:nvPr/>
              </p14:nvContentPartPr>
              <p14:xfrm>
                <a:off x="4202962" y="5225817"/>
                <a:ext cx="66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93962" y="5216817"/>
                  <a:ext cx="83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14:cNvPr>
                <p14:cNvContentPartPr/>
                <p14:nvPr/>
              </p14:nvContentPartPr>
              <p14:xfrm>
                <a:off x="4089562" y="5240577"/>
                <a:ext cx="7560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80562" y="5231577"/>
                  <a:ext cx="93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14:cNvPr>
                <p14:cNvContentPartPr/>
                <p14:nvPr/>
              </p14:nvContentPartPr>
              <p14:xfrm>
                <a:off x="3772762" y="5267217"/>
                <a:ext cx="266760" cy="1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63762" y="5258577"/>
                  <a:ext cx="284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14:cNvPr>
                <p14:cNvContentPartPr/>
                <p14:nvPr/>
              </p14:nvContentPartPr>
              <p14:xfrm>
                <a:off x="3716242" y="5267937"/>
                <a:ext cx="2844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07602" y="5258937"/>
                  <a:ext cx="46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14:cNvPr>
                <p14:cNvContentPartPr/>
                <p14:nvPr/>
              </p14:nvContentPartPr>
              <p14:xfrm>
                <a:off x="3601402" y="5292057"/>
                <a:ext cx="75600" cy="3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92402" y="5283417"/>
                  <a:ext cx="93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14:cNvPr>
                <p14:cNvContentPartPr/>
                <p14:nvPr/>
              </p14:nvContentPartPr>
              <p14:xfrm>
                <a:off x="3581602" y="5334897"/>
                <a:ext cx="36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72602" y="5325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14:cNvPr>
              <p14:cNvContentPartPr/>
              <p14:nvPr/>
            </p14:nvContentPartPr>
            <p14:xfrm>
              <a:off x="4883722" y="3714177"/>
              <a:ext cx="360" cy="5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74722" y="3705177"/>
                <a:ext cx="18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14:cNvPr>
              <p14:cNvContentPartPr/>
              <p14:nvPr/>
            </p14:nvContentPartPr>
            <p14:xfrm>
              <a:off x="4818202" y="3979137"/>
              <a:ext cx="60120" cy="10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09202" y="3970497"/>
                <a:ext cx="777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FB3EA7C-2C6F-894D-94A6-1BFB7E69DA5C}"/>
              </a:ext>
            </a:extLst>
          </p:cNvPr>
          <p:cNvGrpSpPr/>
          <p:nvPr/>
        </p:nvGrpSpPr>
        <p:grpSpPr>
          <a:xfrm>
            <a:off x="4656922" y="4148337"/>
            <a:ext cx="147960" cy="318960"/>
            <a:chOff x="4656922" y="4148337"/>
            <a:chExt cx="1479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14:cNvPr>
                <p14:cNvContentPartPr/>
                <p14:nvPr/>
              </p14:nvContentPartPr>
              <p14:xfrm>
                <a:off x="4754842" y="4148337"/>
                <a:ext cx="5004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46202" y="4139697"/>
                  <a:ext cx="67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14:cNvPr>
                <p14:cNvContentPartPr/>
                <p14:nvPr/>
              </p14:nvContentPartPr>
              <p14:xfrm>
                <a:off x="4656922" y="4320417"/>
                <a:ext cx="7848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47922" y="4311777"/>
                  <a:ext cx="961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D3C521-4F35-DE4B-ABFD-FCE3149A6EFD}"/>
              </a:ext>
            </a:extLst>
          </p:cNvPr>
          <p:cNvGrpSpPr/>
          <p:nvPr/>
        </p:nvGrpSpPr>
        <p:grpSpPr>
          <a:xfrm>
            <a:off x="4370362" y="4564137"/>
            <a:ext cx="253080" cy="204840"/>
            <a:chOff x="4370362" y="4564137"/>
            <a:chExt cx="2530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14:cNvPr>
                <p14:cNvContentPartPr/>
                <p14:nvPr/>
              </p14:nvContentPartPr>
              <p14:xfrm>
                <a:off x="4559722" y="4564137"/>
                <a:ext cx="63720" cy="6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50722" y="4555497"/>
                  <a:ext cx="81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14:cNvPr>
                <p14:cNvContentPartPr/>
                <p14:nvPr/>
              </p14:nvContentPartPr>
              <p14:xfrm>
                <a:off x="4501762" y="4668537"/>
                <a:ext cx="25200" cy="1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93122" y="4659897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14:cNvPr>
                <p14:cNvContentPartPr/>
                <p14:nvPr/>
              </p14:nvContentPartPr>
              <p14:xfrm>
                <a:off x="4432642" y="4705257"/>
                <a:ext cx="49680" cy="2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23642" y="4696257"/>
                  <a:ext cx="67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14:cNvPr>
                <p14:cNvContentPartPr/>
                <p14:nvPr/>
              </p14:nvContentPartPr>
              <p14:xfrm>
                <a:off x="4370362" y="4758897"/>
                <a:ext cx="52560" cy="1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61362" y="4750257"/>
                  <a:ext cx="70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D9577D-CB1C-574A-9116-C19395D13A45}"/>
              </a:ext>
            </a:extLst>
          </p:cNvPr>
          <p:cNvGrpSpPr/>
          <p:nvPr/>
        </p:nvGrpSpPr>
        <p:grpSpPr>
          <a:xfrm>
            <a:off x="4254082" y="4872297"/>
            <a:ext cx="60480" cy="132120"/>
            <a:chOff x="4254082" y="4872297"/>
            <a:chExt cx="604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14:cNvPr>
                <p14:cNvContentPartPr/>
                <p14:nvPr/>
              </p14:nvContentPartPr>
              <p14:xfrm>
                <a:off x="4268842" y="4872297"/>
                <a:ext cx="4572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60202" y="4863657"/>
                  <a:ext cx="6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14:cNvPr>
                <p14:cNvContentPartPr/>
                <p14:nvPr/>
              </p14:nvContentPartPr>
              <p14:xfrm>
                <a:off x="4254082" y="4960137"/>
                <a:ext cx="12600" cy="4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45082" y="4951497"/>
                  <a:ext cx="302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14:cNvPr>
              <p14:cNvContentPartPr/>
              <p14:nvPr/>
            </p14:nvContentPartPr>
            <p14:xfrm>
              <a:off x="4815682" y="3672417"/>
              <a:ext cx="226440" cy="3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06682" y="3663417"/>
                <a:ext cx="244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E0D55A9-8E4E-E645-B914-127F2DC9484E}"/>
              </a:ext>
            </a:extLst>
          </p:cNvPr>
          <p:cNvGrpSpPr/>
          <p:nvPr/>
        </p:nvGrpSpPr>
        <p:grpSpPr>
          <a:xfrm>
            <a:off x="6780202" y="2382537"/>
            <a:ext cx="1265040" cy="1269000"/>
            <a:chOff x="6780202" y="2382537"/>
            <a:chExt cx="1265040" cy="12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14:cNvPr>
                <p14:cNvContentPartPr/>
                <p14:nvPr/>
              </p14:nvContentPartPr>
              <p14:xfrm>
                <a:off x="7039042" y="2476857"/>
                <a:ext cx="2232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30402" y="2467857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14:cNvPr>
                <p14:cNvContentPartPr/>
                <p14:nvPr/>
              </p14:nvContentPartPr>
              <p14:xfrm>
                <a:off x="7113562" y="2413857"/>
                <a:ext cx="89640" cy="3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4562" y="2405217"/>
                  <a:ext cx="107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14:cNvPr>
                <p14:cNvContentPartPr/>
                <p14:nvPr/>
              </p14:nvContentPartPr>
              <p14:xfrm>
                <a:off x="7259362" y="2391897"/>
                <a:ext cx="10872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50362" y="2382897"/>
                  <a:ext cx="126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14:cNvPr>
                <p14:cNvContentPartPr/>
                <p14:nvPr/>
              </p14:nvContentPartPr>
              <p14:xfrm>
                <a:off x="7449442" y="2382537"/>
                <a:ext cx="164880" cy="3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40802" y="2373537"/>
                  <a:ext cx="182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14:cNvPr>
                <p14:cNvContentPartPr/>
                <p14:nvPr/>
              </p14:nvContentPartPr>
              <p14:xfrm>
                <a:off x="7716202" y="2442657"/>
                <a:ext cx="128880" cy="7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07202" y="2433657"/>
                  <a:ext cx="14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14:cNvPr>
                <p14:cNvContentPartPr/>
                <p14:nvPr/>
              </p14:nvContentPartPr>
              <p14:xfrm>
                <a:off x="7867762" y="2553537"/>
                <a:ext cx="5976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59122" y="2544537"/>
                  <a:ext cx="77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14:cNvPr>
                <p14:cNvContentPartPr/>
                <p14:nvPr/>
              </p14:nvContentPartPr>
              <p14:xfrm>
                <a:off x="7954162" y="2781057"/>
                <a:ext cx="5832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5522" y="2772057"/>
                  <a:ext cx="75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14:cNvPr>
                <p14:cNvContentPartPr/>
                <p14:nvPr/>
              </p14:nvContentPartPr>
              <p14:xfrm>
                <a:off x="8022922" y="3185337"/>
                <a:ext cx="17280" cy="20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14282" y="3176337"/>
                  <a:ext cx="3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14:cNvPr>
                <p14:cNvContentPartPr/>
                <p14:nvPr/>
              </p14:nvContentPartPr>
              <p14:xfrm>
                <a:off x="7993762" y="3449577"/>
                <a:ext cx="5148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85122" y="3440577"/>
                  <a:ext cx="69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14:cNvPr>
                <p14:cNvContentPartPr/>
                <p14:nvPr/>
              </p14:nvContentPartPr>
              <p14:xfrm>
                <a:off x="6780202" y="2391897"/>
                <a:ext cx="311760" cy="34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71562" y="2382897"/>
                  <a:ext cx="3294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14:cNvPr>
              <p14:cNvContentPartPr/>
              <p14:nvPr/>
            </p14:nvContentPartPr>
            <p14:xfrm>
              <a:off x="4768882" y="3344817"/>
              <a:ext cx="375840" cy="339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60242" y="3336177"/>
                <a:ext cx="393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14:cNvPr>
              <p14:cNvContentPartPr/>
              <p14:nvPr/>
            </p14:nvContentPartPr>
            <p14:xfrm>
              <a:off x="1057642" y="3731457"/>
              <a:ext cx="1065240" cy="347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49002" y="3722817"/>
                <a:ext cx="1082880" cy="36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54665D-9636-384A-84BC-7A74C4FEB0BB}"/>
              </a:ext>
            </a:extLst>
          </p:cNvPr>
          <p:cNvGrpSpPr/>
          <p:nvPr/>
        </p:nvGrpSpPr>
        <p:grpSpPr>
          <a:xfrm>
            <a:off x="1181122" y="4464417"/>
            <a:ext cx="1004040" cy="521280"/>
            <a:chOff x="1181122" y="4464417"/>
            <a:chExt cx="10040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14:cNvPr>
                <p14:cNvContentPartPr/>
                <p14:nvPr/>
              </p14:nvContentPartPr>
              <p14:xfrm>
                <a:off x="2165002" y="4959777"/>
                <a:ext cx="20160" cy="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56362" y="4950777"/>
                  <a:ext cx="37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14:cNvPr>
                <p14:cNvContentPartPr/>
                <p14:nvPr/>
              </p14:nvContentPartPr>
              <p14:xfrm>
                <a:off x="2053042" y="4953657"/>
                <a:ext cx="34920" cy="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44042" y="4944657"/>
                  <a:ext cx="52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14:cNvPr>
                <p14:cNvContentPartPr/>
                <p14:nvPr/>
              </p14:nvContentPartPr>
              <p14:xfrm>
                <a:off x="1949722" y="4956177"/>
                <a:ext cx="39960" cy="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1082" y="4947177"/>
                  <a:ext cx="57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14:cNvPr>
                <p14:cNvContentPartPr/>
                <p14:nvPr/>
              </p14:nvContentPartPr>
              <p14:xfrm>
                <a:off x="1887802" y="4965897"/>
                <a:ext cx="32400" cy="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79162" y="4956897"/>
                  <a:ext cx="50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14:cNvPr>
                <p14:cNvContentPartPr/>
                <p14:nvPr/>
              </p14:nvContentPartPr>
              <p14:xfrm>
                <a:off x="1758562" y="4980297"/>
                <a:ext cx="57240" cy="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9922" y="4971657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14:cNvPr>
                <p14:cNvContentPartPr/>
                <p14:nvPr/>
              </p14:nvContentPartPr>
              <p14:xfrm>
                <a:off x="1615642" y="4970577"/>
                <a:ext cx="66600" cy="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06642" y="4961937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14:cNvPr>
                <p14:cNvContentPartPr/>
                <p14:nvPr/>
              </p14:nvContentPartPr>
              <p14:xfrm>
                <a:off x="1473442" y="4948617"/>
                <a:ext cx="7632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64802" y="4939617"/>
                  <a:ext cx="9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14:cNvPr>
                <p14:cNvContentPartPr/>
                <p14:nvPr/>
              </p14:nvContentPartPr>
              <p14:xfrm>
                <a:off x="1341682" y="4884897"/>
                <a:ext cx="6876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32682" y="4875897"/>
                  <a:ext cx="8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14:cNvPr>
                <p14:cNvContentPartPr/>
                <p14:nvPr/>
              </p14:nvContentPartPr>
              <p14:xfrm>
                <a:off x="1232242" y="4781577"/>
                <a:ext cx="676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23242" y="4772937"/>
                  <a:ext cx="85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14:cNvPr>
                <p14:cNvContentPartPr/>
                <p14:nvPr/>
              </p14:nvContentPartPr>
              <p14:xfrm>
                <a:off x="1181122" y="4605897"/>
                <a:ext cx="30600" cy="127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2482" y="4596897"/>
                  <a:ext cx="4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14:cNvPr>
                <p14:cNvContentPartPr/>
                <p14:nvPr/>
              </p14:nvContentPartPr>
              <p14:xfrm>
                <a:off x="1181122" y="4464417"/>
                <a:ext cx="27720" cy="10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2482" y="4455777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58FEE2-FB63-EC4B-B58C-C81EE8BE5631}"/>
              </a:ext>
            </a:extLst>
          </p:cNvPr>
          <p:cNvGrpSpPr/>
          <p:nvPr/>
        </p:nvGrpSpPr>
        <p:grpSpPr>
          <a:xfrm>
            <a:off x="1220722" y="4257057"/>
            <a:ext cx="54000" cy="142920"/>
            <a:chOff x="1220722" y="4257057"/>
            <a:chExt cx="54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14:cNvPr>
                <p14:cNvContentPartPr/>
                <p14:nvPr/>
              </p14:nvContentPartPr>
              <p14:xfrm>
                <a:off x="1220722" y="4367577"/>
                <a:ext cx="12600" cy="3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12082" y="4358937"/>
                  <a:ext cx="30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14:cNvPr>
                <p14:cNvContentPartPr/>
                <p14:nvPr/>
              </p14:nvContentPartPr>
              <p14:xfrm>
                <a:off x="1245202" y="4257057"/>
                <a:ext cx="29520" cy="7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36562" y="4248057"/>
                  <a:ext cx="4716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356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(2)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Compute distance between simulated summary statistic y’ and observed statistic y. If greater than tolerance (epsilon), reject. Else, keep.</a:t>
            </a:r>
          </a:p>
          <a:p>
            <a:r>
              <a:rPr lang="en-US" dirty="0"/>
              <a:t>Evaluate Posterior once all iterations done (n)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14:cNvPr>
              <p14:cNvContentPartPr/>
              <p14:nvPr/>
            </p14:nvContentPartPr>
            <p14:xfrm>
              <a:off x="4254082" y="4960137"/>
              <a:ext cx="12600" cy="44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5332" y="4951137"/>
                <a:ext cx="2975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14:cNvPr>
              <p14:cNvContentPartPr/>
              <p14:nvPr/>
            </p14:nvContentPartPr>
            <p14:xfrm>
              <a:off x="2294962" y="2791137"/>
              <a:ext cx="288000" cy="356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5962" y="2782137"/>
                <a:ext cx="3056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14:cNvPr>
              <p14:cNvContentPartPr/>
              <p14:nvPr/>
            </p14:nvContentPartPr>
            <p14:xfrm>
              <a:off x="3374962" y="3104697"/>
              <a:ext cx="1240200" cy="50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5962" y="3095697"/>
                <a:ext cx="12578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14:cNvPr>
              <p14:cNvContentPartPr/>
              <p14:nvPr/>
            </p14:nvContentPartPr>
            <p14:xfrm>
              <a:off x="7172962" y="3715977"/>
              <a:ext cx="586080" cy="419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3962" y="3706977"/>
                <a:ext cx="603720" cy="43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954A925-33C8-6F41-8355-DE38ED8B490E}"/>
              </a:ext>
            </a:extLst>
          </p:cNvPr>
          <p:cNvGrpSpPr/>
          <p:nvPr/>
        </p:nvGrpSpPr>
        <p:grpSpPr>
          <a:xfrm>
            <a:off x="525202" y="2822817"/>
            <a:ext cx="7402320" cy="2891160"/>
            <a:chOff x="525202" y="2822817"/>
            <a:chExt cx="7402320" cy="28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14:cNvPr>
                <p14:cNvContentPartPr/>
                <p14:nvPr/>
              </p14:nvContentPartPr>
              <p14:xfrm>
                <a:off x="531682" y="3795537"/>
                <a:ext cx="31680" cy="64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042" y="3786897"/>
                  <a:ext cx="4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14:cNvPr>
                <p14:cNvContentPartPr/>
                <p14:nvPr/>
              </p14:nvContentPartPr>
              <p14:xfrm>
                <a:off x="768202" y="3446697"/>
                <a:ext cx="45000" cy="8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562" y="3438057"/>
                  <a:ext cx="62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14:cNvPr>
                <p14:cNvContentPartPr/>
                <p14:nvPr/>
              </p14:nvContentPartPr>
              <p14:xfrm>
                <a:off x="838042" y="3276057"/>
                <a:ext cx="159120" cy="8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402" y="3267417"/>
                  <a:ext cx="176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14:cNvPr>
                <p14:cNvContentPartPr/>
                <p14:nvPr/>
              </p14:nvContentPartPr>
              <p14:xfrm>
                <a:off x="1050082" y="3192537"/>
                <a:ext cx="180360" cy="4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1442" y="3183537"/>
                  <a:ext cx="19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14:cNvPr>
                <p14:cNvContentPartPr/>
                <p14:nvPr/>
              </p14:nvContentPartPr>
              <p14:xfrm>
                <a:off x="1281922" y="3168417"/>
                <a:ext cx="115920" cy="1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73282" y="3159417"/>
                  <a:ext cx="133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14:cNvPr>
                <p14:cNvContentPartPr/>
                <p14:nvPr/>
              </p14:nvContentPartPr>
              <p14:xfrm>
                <a:off x="1456522" y="3137457"/>
                <a:ext cx="343800" cy="27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7522" y="3128457"/>
                  <a:ext cx="361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14:cNvPr>
                <p14:cNvContentPartPr/>
                <p14:nvPr/>
              </p14:nvContentPartPr>
              <p14:xfrm>
                <a:off x="1897162" y="3131697"/>
                <a:ext cx="382680" cy="26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162" y="3122697"/>
                  <a:ext cx="40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14:cNvPr>
                <p14:cNvContentPartPr/>
                <p14:nvPr/>
              </p14:nvContentPartPr>
              <p14:xfrm>
                <a:off x="2330962" y="3126297"/>
                <a:ext cx="106200" cy="2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21962" y="3117297"/>
                  <a:ext cx="12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14:cNvPr>
                <p14:cNvContentPartPr/>
                <p14:nvPr/>
              </p14:nvContentPartPr>
              <p14:xfrm>
                <a:off x="1987162" y="5596977"/>
                <a:ext cx="15120" cy="3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78162" y="5587977"/>
                  <a:ext cx="3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14:cNvPr>
                <p14:cNvContentPartPr/>
                <p14:nvPr/>
              </p14:nvContentPartPr>
              <p14:xfrm>
                <a:off x="1962322" y="5584377"/>
                <a:ext cx="17640" cy="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53322" y="5575737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14:cNvPr>
                <p14:cNvContentPartPr/>
                <p14:nvPr/>
              </p14:nvContentPartPr>
              <p14:xfrm>
                <a:off x="1781962" y="5543697"/>
                <a:ext cx="160560" cy="3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73322" y="5535057"/>
                  <a:ext cx="178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14:cNvPr>
                <p14:cNvContentPartPr/>
                <p14:nvPr/>
              </p14:nvContentPartPr>
              <p14:xfrm>
                <a:off x="1691242" y="5518857"/>
                <a:ext cx="56520" cy="15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82242" y="5510217"/>
                  <a:ext cx="74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14:cNvPr>
                <p14:cNvContentPartPr/>
                <p14:nvPr/>
              </p14:nvContentPartPr>
              <p14:xfrm>
                <a:off x="1462642" y="5432097"/>
                <a:ext cx="141840" cy="6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4002" y="5423457"/>
                  <a:ext cx="159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14:cNvPr>
                <p14:cNvContentPartPr/>
                <p14:nvPr/>
              </p14:nvContentPartPr>
              <p14:xfrm>
                <a:off x="1248802" y="5188017"/>
                <a:ext cx="155520" cy="20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39802" y="5179377"/>
                  <a:ext cx="173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14:cNvPr>
                <p14:cNvContentPartPr/>
                <p14:nvPr/>
              </p14:nvContentPartPr>
              <p14:xfrm>
                <a:off x="1040002" y="4889217"/>
                <a:ext cx="189720" cy="263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1002" y="4880577"/>
                  <a:ext cx="20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14:cNvPr>
                <p14:cNvContentPartPr/>
                <p14:nvPr/>
              </p14:nvContentPartPr>
              <p14:xfrm>
                <a:off x="963682" y="4766817"/>
                <a:ext cx="7380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5042" y="4757817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14:cNvPr>
                <p14:cNvContentPartPr/>
                <p14:nvPr/>
              </p14:nvContentPartPr>
              <p14:xfrm>
                <a:off x="815722" y="4542537"/>
                <a:ext cx="123840" cy="18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7082" y="4533897"/>
                  <a:ext cx="141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14:cNvPr>
                <p14:cNvContentPartPr/>
                <p14:nvPr/>
              </p14:nvContentPartPr>
              <p14:xfrm>
                <a:off x="737962" y="4356417"/>
                <a:ext cx="360" cy="3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8962" y="4347777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14:cNvPr>
                <p14:cNvContentPartPr/>
                <p14:nvPr/>
              </p14:nvContentPartPr>
              <p14:xfrm>
                <a:off x="525202" y="4010817"/>
                <a:ext cx="105480" cy="26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202" y="4001817"/>
                  <a:ext cx="12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14:cNvPr>
                <p14:cNvContentPartPr/>
                <p14:nvPr/>
              </p14:nvContentPartPr>
              <p14:xfrm>
                <a:off x="5571322" y="4389537"/>
                <a:ext cx="2027160" cy="56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62322" y="4380537"/>
                  <a:ext cx="20448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14:cNvPr>
                <p14:cNvContentPartPr/>
                <p14:nvPr/>
              </p14:nvContentPartPr>
              <p14:xfrm>
                <a:off x="5205202" y="4911897"/>
                <a:ext cx="218160" cy="7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96202" y="4903257"/>
                  <a:ext cx="235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14:cNvPr>
                <p14:cNvContentPartPr/>
                <p14:nvPr/>
              </p14:nvContentPartPr>
              <p14:xfrm>
                <a:off x="4700842" y="5089377"/>
                <a:ext cx="345600" cy="16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92202" y="5080377"/>
                  <a:ext cx="36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14:cNvPr>
                <p14:cNvContentPartPr/>
                <p14:nvPr/>
              </p14:nvContentPartPr>
              <p14:xfrm>
                <a:off x="4388722" y="5317977"/>
                <a:ext cx="234360" cy="21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80082" y="5308977"/>
                  <a:ext cx="25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14:cNvPr>
                <p14:cNvContentPartPr/>
                <p14:nvPr/>
              </p14:nvContentPartPr>
              <p14:xfrm>
                <a:off x="3898402" y="5572137"/>
                <a:ext cx="374760" cy="2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9762" y="5563137"/>
                  <a:ext cx="392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14:cNvPr>
                <p14:cNvContentPartPr/>
                <p14:nvPr/>
              </p14:nvContentPartPr>
              <p14:xfrm>
                <a:off x="3653242" y="5596977"/>
                <a:ext cx="164520" cy="1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4242" y="5587977"/>
                  <a:ext cx="182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14:cNvPr>
                <p14:cNvContentPartPr/>
                <p14:nvPr/>
              </p14:nvContentPartPr>
              <p14:xfrm>
                <a:off x="3264442" y="5616417"/>
                <a:ext cx="172440" cy="2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5802" y="5607777"/>
                  <a:ext cx="19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14:cNvPr>
                <p14:cNvContentPartPr/>
                <p14:nvPr/>
              </p14:nvContentPartPr>
              <p14:xfrm>
                <a:off x="2723722" y="5554137"/>
                <a:ext cx="283680" cy="38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15082" y="5545137"/>
                  <a:ext cx="301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14:cNvPr>
                <p14:cNvContentPartPr/>
                <p14:nvPr/>
              </p14:nvContentPartPr>
              <p14:xfrm>
                <a:off x="2559922" y="5542977"/>
                <a:ext cx="96480" cy="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50922" y="5534337"/>
                  <a:ext cx="11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14:cNvPr>
                <p14:cNvContentPartPr/>
                <p14:nvPr/>
              </p14:nvContentPartPr>
              <p14:xfrm>
                <a:off x="2353642" y="5553777"/>
                <a:ext cx="154440" cy="2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45002" y="5545137"/>
                  <a:ext cx="172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14:cNvPr>
                <p14:cNvContentPartPr/>
                <p14:nvPr/>
              </p14:nvContentPartPr>
              <p14:xfrm>
                <a:off x="2200642" y="5591577"/>
                <a:ext cx="97200" cy="6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91642" y="5582577"/>
                  <a:ext cx="114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14:cNvPr>
                <p14:cNvContentPartPr/>
                <p14:nvPr/>
              </p14:nvContentPartPr>
              <p14:xfrm>
                <a:off x="2603842" y="5706057"/>
                <a:ext cx="10080" cy="7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95202" y="5697417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14:cNvPr>
                <p14:cNvContentPartPr/>
                <p14:nvPr/>
              </p14:nvContentPartPr>
              <p14:xfrm>
                <a:off x="2715802" y="5523177"/>
                <a:ext cx="1309320" cy="17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06802" y="5514177"/>
                  <a:ext cx="132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14:cNvPr>
                <p14:cNvContentPartPr/>
                <p14:nvPr/>
              </p14:nvContentPartPr>
              <p14:xfrm>
                <a:off x="4141042" y="5360097"/>
                <a:ext cx="17028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32042" y="5351457"/>
                  <a:ext cx="18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14:cNvPr>
                <p14:cNvContentPartPr/>
                <p14:nvPr/>
              </p14:nvContentPartPr>
              <p14:xfrm>
                <a:off x="4361722" y="5076777"/>
                <a:ext cx="162000" cy="245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52722" y="5067777"/>
                  <a:ext cx="179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14:cNvPr>
                <p14:cNvContentPartPr/>
                <p14:nvPr/>
              </p14:nvContentPartPr>
              <p14:xfrm>
                <a:off x="4537402" y="4770057"/>
                <a:ext cx="20520" cy="245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8402" y="4761417"/>
                  <a:ext cx="38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14:cNvPr>
                <p14:cNvContentPartPr/>
                <p14:nvPr/>
              </p14:nvContentPartPr>
              <p14:xfrm>
                <a:off x="4506802" y="4627137"/>
                <a:ext cx="18360" cy="85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97802" y="4618497"/>
                  <a:ext cx="36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14:cNvPr>
                <p14:cNvContentPartPr/>
                <p14:nvPr/>
              </p14:nvContentPartPr>
              <p14:xfrm>
                <a:off x="4453162" y="4500417"/>
                <a:ext cx="30960" cy="66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44162" y="4491417"/>
                  <a:ext cx="4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14:cNvPr>
                <p14:cNvContentPartPr/>
                <p14:nvPr/>
              </p14:nvContentPartPr>
              <p14:xfrm>
                <a:off x="4304482" y="4297377"/>
                <a:ext cx="130320" cy="165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95842" y="4288377"/>
                  <a:ext cx="147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14:cNvPr>
                <p14:cNvContentPartPr/>
                <p14:nvPr/>
              </p14:nvContentPartPr>
              <p14:xfrm>
                <a:off x="4206922" y="4116657"/>
                <a:ext cx="53280" cy="11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98282" y="4107657"/>
                  <a:ext cx="7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14:cNvPr>
                <p14:cNvContentPartPr/>
                <p14:nvPr/>
              </p14:nvContentPartPr>
              <p14:xfrm>
                <a:off x="4158322" y="3992457"/>
                <a:ext cx="7920" cy="3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9322" y="39834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14:cNvPr>
                <p14:cNvContentPartPr/>
                <p14:nvPr/>
              </p14:nvContentPartPr>
              <p14:xfrm>
                <a:off x="4101082" y="3852777"/>
                <a:ext cx="42840" cy="112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92082" y="3843777"/>
                  <a:ext cx="60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14:cNvPr>
                <p14:cNvContentPartPr/>
                <p14:nvPr/>
              </p14:nvContentPartPr>
              <p14:xfrm>
                <a:off x="4093522" y="3749457"/>
                <a:ext cx="2880" cy="61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84522" y="3740817"/>
                  <a:ext cx="2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14:cNvPr>
                <p14:cNvContentPartPr/>
                <p14:nvPr/>
              </p14:nvContentPartPr>
              <p14:xfrm>
                <a:off x="4093522" y="3722457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84522" y="3713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14:cNvPr>
                <p14:cNvContentPartPr/>
                <p14:nvPr/>
              </p14:nvContentPartPr>
              <p14:xfrm>
                <a:off x="4137442" y="3606537"/>
                <a:ext cx="59400" cy="54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28802" y="3597897"/>
                  <a:ext cx="77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14:cNvPr>
                <p14:cNvContentPartPr/>
                <p14:nvPr/>
              </p14:nvContentPartPr>
              <p14:xfrm>
                <a:off x="5849962" y="2822817"/>
                <a:ext cx="263880" cy="28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40962" y="2813817"/>
                  <a:ext cx="281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14:cNvPr>
                <p14:cNvContentPartPr/>
                <p14:nvPr/>
              </p14:nvContentPartPr>
              <p14:xfrm>
                <a:off x="6099082" y="3031977"/>
                <a:ext cx="18360" cy="1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90082" y="3023337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14:cNvPr>
                <p14:cNvContentPartPr/>
                <p14:nvPr/>
              </p14:nvContentPartPr>
              <p14:xfrm>
                <a:off x="6177562" y="3063657"/>
                <a:ext cx="114840" cy="9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68922" y="3054657"/>
                  <a:ext cx="132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14:cNvPr>
                <p14:cNvContentPartPr/>
                <p14:nvPr/>
              </p14:nvContentPartPr>
              <p14:xfrm>
                <a:off x="6450802" y="3085977"/>
                <a:ext cx="1025640" cy="196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1802" y="3076977"/>
                  <a:ext cx="1043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14:cNvPr>
                <p14:cNvContentPartPr/>
                <p14:nvPr/>
              </p14:nvContentPartPr>
              <p14:xfrm>
                <a:off x="7624402" y="3353817"/>
                <a:ext cx="303120" cy="284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15762" y="3345177"/>
                  <a:ext cx="32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14:cNvPr>
                <p14:cNvContentPartPr/>
                <p14:nvPr/>
              </p14:nvContentPartPr>
              <p14:xfrm>
                <a:off x="7838242" y="4072377"/>
                <a:ext cx="78840" cy="14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29602" y="4063737"/>
                  <a:ext cx="96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14:cNvPr>
                <p14:cNvContentPartPr/>
                <p14:nvPr/>
              </p14:nvContentPartPr>
              <p14:xfrm>
                <a:off x="2032882" y="4380897"/>
                <a:ext cx="128520" cy="163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24242" y="4371897"/>
                  <a:ext cx="146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14:cNvPr>
                <p14:cNvContentPartPr/>
                <p14:nvPr/>
              </p14:nvContentPartPr>
              <p14:xfrm>
                <a:off x="2219722" y="4384497"/>
                <a:ext cx="34560" cy="20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10722" y="4375497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14:cNvPr>
                <p14:cNvContentPartPr/>
                <p14:nvPr/>
              </p14:nvContentPartPr>
              <p14:xfrm>
                <a:off x="2577202" y="4346697"/>
                <a:ext cx="227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8562" y="4338057"/>
                  <a:ext cx="24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14:cNvPr>
                <p14:cNvContentPartPr/>
                <p14:nvPr/>
              </p14:nvContentPartPr>
              <p14:xfrm>
                <a:off x="3035122" y="4384857"/>
                <a:ext cx="26316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6122" y="4375857"/>
                  <a:ext cx="280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14:cNvPr>
                <p14:cNvContentPartPr/>
                <p14:nvPr/>
              </p14:nvContentPartPr>
              <p14:xfrm>
                <a:off x="3493762" y="4365057"/>
                <a:ext cx="1153440" cy="6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85122" y="4356417"/>
                  <a:ext cx="1171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14:cNvPr>
                <p14:cNvContentPartPr/>
                <p14:nvPr/>
              </p14:nvContentPartPr>
              <p14:xfrm>
                <a:off x="4710562" y="4365057"/>
                <a:ext cx="25524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01922" y="4356417"/>
                  <a:ext cx="272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14:cNvPr>
                <p14:cNvContentPartPr/>
                <p14:nvPr/>
              </p14:nvContentPartPr>
              <p14:xfrm>
                <a:off x="5177842" y="4343097"/>
                <a:ext cx="20808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68842" y="4334097"/>
                  <a:ext cx="225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14:cNvPr>
                <p14:cNvContentPartPr/>
                <p14:nvPr/>
              </p14:nvContentPartPr>
              <p14:xfrm>
                <a:off x="5575642" y="4291977"/>
                <a:ext cx="235800" cy="26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6642" y="4282977"/>
                  <a:ext cx="253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14:cNvPr>
                <p14:cNvContentPartPr/>
                <p14:nvPr/>
              </p14:nvContentPartPr>
              <p14:xfrm>
                <a:off x="6057322" y="4227897"/>
                <a:ext cx="42948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48682" y="4219257"/>
                  <a:ext cx="447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14:cNvPr>
                <p14:cNvContentPartPr/>
                <p14:nvPr/>
              </p14:nvContentPartPr>
              <p14:xfrm>
                <a:off x="6624682" y="4210257"/>
                <a:ext cx="78840" cy="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16042" y="4201617"/>
                  <a:ext cx="96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14:cNvPr>
                <p14:cNvContentPartPr/>
                <p14:nvPr/>
              </p14:nvContentPartPr>
              <p14:xfrm>
                <a:off x="6920962" y="4117017"/>
                <a:ext cx="424080" cy="6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11962" y="4108017"/>
                  <a:ext cx="44172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040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1686</Words>
  <Application>Microsoft Macintosh PowerPoint</Application>
  <PresentationFormat>Widescreen</PresentationFormat>
  <Paragraphs>174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Office Theme</vt:lpstr>
      <vt:lpstr>Simulation Based Inference Outline</vt:lpstr>
      <vt:lpstr>01_Simulation Based Inference - Background</vt:lpstr>
      <vt:lpstr>PowerPoint Presentation</vt:lpstr>
      <vt:lpstr>More on ABC (approximately Bayesian Computation)</vt:lpstr>
      <vt:lpstr>Thoughts about Simulation-Based-Inference - </vt:lpstr>
      <vt:lpstr>Opportunities in Simulation Based Inference</vt:lpstr>
      <vt:lpstr>Research Direction – Simulation-Based Inference (SBI)</vt:lpstr>
      <vt:lpstr>ABC-REJ Workflow (1)  </vt:lpstr>
      <vt:lpstr>ABC-REJ Workflow (2)  </vt:lpstr>
      <vt:lpstr>Goal: Fit LSTM model to calibration streamflow data, to improve estimates of parameter and prediction uncertainty. Taylor, only, ABC workflow</vt:lpstr>
      <vt:lpstr>Density Estimation likelihood-free inference (DELFI)</vt:lpstr>
      <vt:lpstr>DELFI Workflow</vt:lpstr>
      <vt:lpstr>Goal: Fit LSTM model to calibration streamflow data, to improve estimates of parameter and prediction uncertainty. Taylor only, DELFI workflow</vt:lpstr>
      <vt:lpstr>02_Simulation Based Inference in Hydrology</vt:lpstr>
      <vt:lpstr>PowerPoint Presentation</vt:lpstr>
      <vt:lpstr>03_Workflow and RoadMap</vt:lpstr>
      <vt:lpstr>Roadmap – Base Case – K as only parameter, 20 K values parameter sweep</vt:lpstr>
      <vt:lpstr>Roadmap (cont)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04_Action Items</vt:lpstr>
      <vt:lpstr>05_Questions</vt:lpstr>
      <vt:lpstr>PowerPoint Presentation</vt:lpstr>
      <vt:lpstr>99_Literature Review</vt:lpstr>
      <vt:lpstr>Literature Review and References: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Hull, Robert Bruce - (roberthull)</dc:creator>
  <cp:lastModifiedBy>Hull, Robert Bruce - (roberthull)</cp:lastModifiedBy>
  <cp:revision>127</cp:revision>
  <dcterms:created xsi:type="dcterms:W3CDTF">2021-05-26T01:40:36Z</dcterms:created>
  <dcterms:modified xsi:type="dcterms:W3CDTF">2021-06-11T14:57:43Z</dcterms:modified>
</cp:coreProperties>
</file>